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1" r:id="rId9"/>
    <p:sldId id="274" r:id="rId10"/>
    <p:sldId id="263" r:id="rId11"/>
    <p:sldId id="272" r:id="rId12"/>
    <p:sldId id="273" r:id="rId13"/>
    <p:sldId id="264" r:id="rId14"/>
    <p:sldId id="265" r:id="rId15"/>
    <p:sldId id="266" r:id="rId16"/>
    <p:sldId id="275" r:id="rId17"/>
    <p:sldId id="267" r:id="rId18"/>
    <p:sldId id="268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003462"/>
              </a:solidFill>
              <a:prstDash val="solid"/>
              <a:round/>
            </a:ln>
          </a:left>
          <a:right>
            <a:ln w="12700" cap="flat">
              <a:solidFill>
                <a:srgbClr val="003462"/>
              </a:solidFill>
              <a:prstDash val="solid"/>
              <a:round/>
            </a:ln>
          </a:right>
          <a:top>
            <a:ln w="12700" cap="flat">
              <a:solidFill>
                <a:srgbClr val="003462"/>
              </a:solidFill>
              <a:prstDash val="solid"/>
              <a:round/>
            </a:ln>
          </a:top>
          <a:bottom>
            <a:ln w="12700" cap="flat">
              <a:solidFill>
                <a:srgbClr val="003462"/>
              </a:solidFill>
              <a:prstDash val="solid"/>
              <a:round/>
            </a:ln>
          </a:bottom>
          <a:insideH>
            <a:ln w="12700" cap="flat">
              <a:solidFill>
                <a:srgbClr val="003462"/>
              </a:solidFill>
              <a:prstDash val="solid"/>
              <a:round/>
            </a:ln>
          </a:insideH>
          <a:insideV>
            <a:ln w="12700" cap="flat">
              <a:solidFill>
                <a:srgbClr val="003462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003462"/>
        </a:fontRef>
        <a:srgbClr val="003462"/>
      </a:tcTxStyle>
      <a:tcStyle>
        <a:tcBdr>
          <a:left>
            <a:ln w="12700" cap="flat">
              <a:solidFill>
                <a:srgbClr val="003462"/>
              </a:solidFill>
              <a:prstDash val="solid"/>
              <a:round/>
            </a:ln>
          </a:left>
          <a:right>
            <a:ln w="12700" cap="flat">
              <a:solidFill>
                <a:srgbClr val="003462"/>
              </a:solidFill>
              <a:prstDash val="solid"/>
              <a:round/>
            </a:ln>
          </a:right>
          <a:top>
            <a:ln w="12700" cap="flat">
              <a:solidFill>
                <a:srgbClr val="003462"/>
              </a:solidFill>
              <a:prstDash val="solid"/>
              <a:round/>
            </a:ln>
          </a:top>
          <a:bottom>
            <a:ln w="12700" cap="flat">
              <a:solidFill>
                <a:srgbClr val="003462"/>
              </a:solidFill>
              <a:prstDash val="solid"/>
              <a:round/>
            </a:ln>
          </a:bottom>
          <a:insideH>
            <a:ln w="12700" cap="flat">
              <a:solidFill>
                <a:srgbClr val="003462"/>
              </a:solidFill>
              <a:prstDash val="solid"/>
              <a:round/>
            </a:ln>
          </a:insideH>
          <a:insideV>
            <a:ln w="12700" cap="flat">
              <a:solidFill>
                <a:srgbClr val="00346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3462"/>
        </a:fontRef>
        <a:srgbClr val="003462"/>
      </a:tcTxStyle>
      <a:tcStyle>
        <a:tcBdr>
          <a:left>
            <a:ln w="12700" cap="flat">
              <a:solidFill>
                <a:srgbClr val="003462"/>
              </a:solidFill>
              <a:prstDash val="solid"/>
              <a:round/>
            </a:ln>
          </a:left>
          <a:right>
            <a:ln w="12700" cap="flat">
              <a:solidFill>
                <a:srgbClr val="003462"/>
              </a:solidFill>
              <a:prstDash val="solid"/>
              <a:round/>
            </a:ln>
          </a:right>
          <a:top>
            <a:ln w="38100" cap="flat">
              <a:solidFill>
                <a:srgbClr val="003462"/>
              </a:solidFill>
              <a:prstDash val="solid"/>
              <a:round/>
            </a:ln>
          </a:top>
          <a:bottom>
            <a:ln w="12700" cap="flat">
              <a:solidFill>
                <a:srgbClr val="003462"/>
              </a:solidFill>
              <a:prstDash val="solid"/>
              <a:round/>
            </a:ln>
          </a:bottom>
          <a:insideH>
            <a:ln w="12700" cap="flat">
              <a:solidFill>
                <a:srgbClr val="003462"/>
              </a:solidFill>
              <a:prstDash val="solid"/>
              <a:round/>
            </a:ln>
          </a:insideH>
          <a:insideV>
            <a:ln w="12700" cap="flat">
              <a:solidFill>
                <a:srgbClr val="00346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003462"/>
        </a:fontRef>
        <a:srgbClr val="003462"/>
      </a:tcTxStyle>
      <a:tcStyle>
        <a:tcBdr>
          <a:left>
            <a:ln w="12700" cap="flat">
              <a:solidFill>
                <a:srgbClr val="003462"/>
              </a:solidFill>
              <a:prstDash val="solid"/>
              <a:round/>
            </a:ln>
          </a:left>
          <a:right>
            <a:ln w="12700" cap="flat">
              <a:solidFill>
                <a:srgbClr val="003462"/>
              </a:solidFill>
              <a:prstDash val="solid"/>
              <a:round/>
            </a:ln>
          </a:right>
          <a:top>
            <a:ln w="12700" cap="flat">
              <a:solidFill>
                <a:srgbClr val="003462"/>
              </a:solidFill>
              <a:prstDash val="solid"/>
              <a:round/>
            </a:ln>
          </a:top>
          <a:bottom>
            <a:ln w="38100" cap="flat">
              <a:solidFill>
                <a:srgbClr val="003462"/>
              </a:solidFill>
              <a:prstDash val="solid"/>
              <a:round/>
            </a:ln>
          </a:bottom>
          <a:insideH>
            <a:ln w="12700" cap="flat">
              <a:solidFill>
                <a:srgbClr val="003462"/>
              </a:solidFill>
              <a:prstDash val="solid"/>
              <a:round/>
            </a:ln>
          </a:insideH>
          <a:insideV>
            <a:ln w="12700" cap="flat">
              <a:solidFill>
                <a:srgbClr val="00346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003462"/>
              </a:solidFill>
              <a:prstDash val="solid"/>
              <a:round/>
            </a:ln>
          </a:left>
          <a:right>
            <a:ln w="12700" cap="flat">
              <a:solidFill>
                <a:srgbClr val="003462"/>
              </a:solidFill>
              <a:prstDash val="solid"/>
              <a:round/>
            </a:ln>
          </a:right>
          <a:top>
            <a:ln w="12700" cap="flat">
              <a:solidFill>
                <a:srgbClr val="003462"/>
              </a:solidFill>
              <a:prstDash val="solid"/>
              <a:round/>
            </a:ln>
          </a:top>
          <a:bottom>
            <a:ln w="12700" cap="flat">
              <a:solidFill>
                <a:srgbClr val="003462"/>
              </a:solidFill>
              <a:prstDash val="solid"/>
              <a:round/>
            </a:ln>
          </a:bottom>
          <a:insideH>
            <a:ln w="12700" cap="flat">
              <a:solidFill>
                <a:srgbClr val="003462"/>
              </a:solidFill>
              <a:prstDash val="solid"/>
              <a:round/>
            </a:ln>
          </a:insideH>
          <a:insideV>
            <a:ln w="12700" cap="flat">
              <a:solidFill>
                <a:srgbClr val="003462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003462"/>
        </a:fontRef>
        <a:srgbClr val="003462"/>
      </a:tcTxStyle>
      <a:tcStyle>
        <a:tcBdr>
          <a:left>
            <a:ln w="12700" cap="flat">
              <a:solidFill>
                <a:srgbClr val="003462"/>
              </a:solidFill>
              <a:prstDash val="solid"/>
              <a:round/>
            </a:ln>
          </a:left>
          <a:right>
            <a:ln w="12700" cap="flat">
              <a:solidFill>
                <a:srgbClr val="003462"/>
              </a:solidFill>
              <a:prstDash val="solid"/>
              <a:round/>
            </a:ln>
          </a:right>
          <a:top>
            <a:ln w="12700" cap="flat">
              <a:solidFill>
                <a:srgbClr val="003462"/>
              </a:solidFill>
              <a:prstDash val="solid"/>
              <a:round/>
            </a:ln>
          </a:top>
          <a:bottom>
            <a:ln w="12700" cap="flat">
              <a:solidFill>
                <a:srgbClr val="003462"/>
              </a:solidFill>
              <a:prstDash val="solid"/>
              <a:round/>
            </a:ln>
          </a:bottom>
          <a:insideH>
            <a:ln w="12700" cap="flat">
              <a:solidFill>
                <a:srgbClr val="003462"/>
              </a:solidFill>
              <a:prstDash val="solid"/>
              <a:round/>
            </a:ln>
          </a:insideH>
          <a:insideV>
            <a:ln w="12700" cap="flat">
              <a:solidFill>
                <a:srgbClr val="00346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003462"/>
        </a:fontRef>
        <a:srgbClr val="003462"/>
      </a:tcTxStyle>
      <a:tcStyle>
        <a:tcBdr>
          <a:left>
            <a:ln w="12700" cap="flat">
              <a:solidFill>
                <a:srgbClr val="003462"/>
              </a:solidFill>
              <a:prstDash val="solid"/>
              <a:round/>
            </a:ln>
          </a:left>
          <a:right>
            <a:ln w="12700" cap="flat">
              <a:solidFill>
                <a:srgbClr val="003462"/>
              </a:solidFill>
              <a:prstDash val="solid"/>
              <a:round/>
            </a:ln>
          </a:right>
          <a:top>
            <a:ln w="38100" cap="flat">
              <a:solidFill>
                <a:srgbClr val="003462"/>
              </a:solidFill>
              <a:prstDash val="solid"/>
              <a:round/>
            </a:ln>
          </a:top>
          <a:bottom>
            <a:ln w="12700" cap="flat">
              <a:solidFill>
                <a:srgbClr val="003462"/>
              </a:solidFill>
              <a:prstDash val="solid"/>
              <a:round/>
            </a:ln>
          </a:bottom>
          <a:insideH>
            <a:ln w="12700" cap="flat">
              <a:solidFill>
                <a:srgbClr val="003462"/>
              </a:solidFill>
              <a:prstDash val="solid"/>
              <a:round/>
            </a:ln>
          </a:insideH>
          <a:insideV>
            <a:ln w="12700" cap="flat">
              <a:solidFill>
                <a:srgbClr val="00346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003462"/>
        </a:fontRef>
        <a:srgbClr val="003462"/>
      </a:tcTxStyle>
      <a:tcStyle>
        <a:tcBdr>
          <a:left>
            <a:ln w="12700" cap="flat">
              <a:solidFill>
                <a:srgbClr val="003462"/>
              </a:solidFill>
              <a:prstDash val="solid"/>
              <a:round/>
            </a:ln>
          </a:left>
          <a:right>
            <a:ln w="12700" cap="flat">
              <a:solidFill>
                <a:srgbClr val="003462"/>
              </a:solidFill>
              <a:prstDash val="solid"/>
              <a:round/>
            </a:ln>
          </a:right>
          <a:top>
            <a:ln w="12700" cap="flat">
              <a:solidFill>
                <a:srgbClr val="003462"/>
              </a:solidFill>
              <a:prstDash val="solid"/>
              <a:round/>
            </a:ln>
          </a:top>
          <a:bottom>
            <a:ln w="38100" cap="flat">
              <a:solidFill>
                <a:srgbClr val="003462"/>
              </a:solidFill>
              <a:prstDash val="solid"/>
              <a:round/>
            </a:ln>
          </a:bottom>
          <a:insideH>
            <a:ln w="12700" cap="flat">
              <a:solidFill>
                <a:srgbClr val="003462"/>
              </a:solidFill>
              <a:prstDash val="solid"/>
              <a:round/>
            </a:ln>
          </a:insideH>
          <a:insideV>
            <a:ln w="12700" cap="flat">
              <a:solidFill>
                <a:srgbClr val="00346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003462"/>
              </a:solidFill>
              <a:prstDash val="solid"/>
              <a:round/>
            </a:ln>
          </a:left>
          <a:right>
            <a:ln w="12700" cap="flat">
              <a:solidFill>
                <a:srgbClr val="003462"/>
              </a:solidFill>
              <a:prstDash val="solid"/>
              <a:round/>
            </a:ln>
          </a:right>
          <a:top>
            <a:ln w="12700" cap="flat">
              <a:solidFill>
                <a:srgbClr val="003462"/>
              </a:solidFill>
              <a:prstDash val="solid"/>
              <a:round/>
            </a:ln>
          </a:top>
          <a:bottom>
            <a:ln w="12700" cap="flat">
              <a:solidFill>
                <a:srgbClr val="003462"/>
              </a:solidFill>
              <a:prstDash val="solid"/>
              <a:round/>
            </a:ln>
          </a:bottom>
          <a:insideH>
            <a:ln w="12700" cap="flat">
              <a:solidFill>
                <a:srgbClr val="003462"/>
              </a:solidFill>
              <a:prstDash val="solid"/>
              <a:round/>
            </a:ln>
          </a:insideH>
          <a:insideV>
            <a:ln w="12700" cap="flat">
              <a:solidFill>
                <a:srgbClr val="003462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003462"/>
        </a:fontRef>
        <a:srgbClr val="003462"/>
      </a:tcTxStyle>
      <a:tcStyle>
        <a:tcBdr>
          <a:left>
            <a:ln w="12700" cap="flat">
              <a:solidFill>
                <a:srgbClr val="003462"/>
              </a:solidFill>
              <a:prstDash val="solid"/>
              <a:round/>
            </a:ln>
          </a:left>
          <a:right>
            <a:ln w="12700" cap="flat">
              <a:solidFill>
                <a:srgbClr val="003462"/>
              </a:solidFill>
              <a:prstDash val="solid"/>
              <a:round/>
            </a:ln>
          </a:right>
          <a:top>
            <a:ln w="12700" cap="flat">
              <a:solidFill>
                <a:srgbClr val="003462"/>
              </a:solidFill>
              <a:prstDash val="solid"/>
              <a:round/>
            </a:ln>
          </a:top>
          <a:bottom>
            <a:ln w="12700" cap="flat">
              <a:solidFill>
                <a:srgbClr val="003462"/>
              </a:solidFill>
              <a:prstDash val="solid"/>
              <a:round/>
            </a:ln>
          </a:bottom>
          <a:insideH>
            <a:ln w="12700" cap="flat">
              <a:solidFill>
                <a:srgbClr val="003462"/>
              </a:solidFill>
              <a:prstDash val="solid"/>
              <a:round/>
            </a:ln>
          </a:insideH>
          <a:insideV>
            <a:ln w="12700" cap="flat">
              <a:solidFill>
                <a:srgbClr val="00346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003462"/>
        </a:fontRef>
        <a:srgbClr val="003462"/>
      </a:tcTxStyle>
      <a:tcStyle>
        <a:tcBdr>
          <a:left>
            <a:ln w="12700" cap="flat">
              <a:solidFill>
                <a:srgbClr val="003462"/>
              </a:solidFill>
              <a:prstDash val="solid"/>
              <a:round/>
            </a:ln>
          </a:left>
          <a:right>
            <a:ln w="12700" cap="flat">
              <a:solidFill>
                <a:srgbClr val="003462"/>
              </a:solidFill>
              <a:prstDash val="solid"/>
              <a:round/>
            </a:ln>
          </a:right>
          <a:top>
            <a:ln w="38100" cap="flat">
              <a:solidFill>
                <a:srgbClr val="003462"/>
              </a:solidFill>
              <a:prstDash val="solid"/>
              <a:round/>
            </a:ln>
          </a:top>
          <a:bottom>
            <a:ln w="12700" cap="flat">
              <a:solidFill>
                <a:srgbClr val="003462"/>
              </a:solidFill>
              <a:prstDash val="solid"/>
              <a:round/>
            </a:ln>
          </a:bottom>
          <a:insideH>
            <a:ln w="12700" cap="flat">
              <a:solidFill>
                <a:srgbClr val="003462"/>
              </a:solidFill>
              <a:prstDash val="solid"/>
              <a:round/>
            </a:ln>
          </a:insideH>
          <a:insideV>
            <a:ln w="12700" cap="flat">
              <a:solidFill>
                <a:srgbClr val="00346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003462"/>
        </a:fontRef>
        <a:srgbClr val="003462"/>
      </a:tcTxStyle>
      <a:tcStyle>
        <a:tcBdr>
          <a:left>
            <a:ln w="12700" cap="flat">
              <a:solidFill>
                <a:srgbClr val="003462"/>
              </a:solidFill>
              <a:prstDash val="solid"/>
              <a:round/>
            </a:ln>
          </a:left>
          <a:right>
            <a:ln w="12700" cap="flat">
              <a:solidFill>
                <a:srgbClr val="003462"/>
              </a:solidFill>
              <a:prstDash val="solid"/>
              <a:round/>
            </a:ln>
          </a:right>
          <a:top>
            <a:ln w="12700" cap="flat">
              <a:solidFill>
                <a:srgbClr val="003462"/>
              </a:solidFill>
              <a:prstDash val="solid"/>
              <a:round/>
            </a:ln>
          </a:top>
          <a:bottom>
            <a:ln w="38100" cap="flat">
              <a:solidFill>
                <a:srgbClr val="003462"/>
              </a:solidFill>
              <a:prstDash val="solid"/>
              <a:round/>
            </a:ln>
          </a:bottom>
          <a:insideH>
            <a:ln w="12700" cap="flat">
              <a:solidFill>
                <a:srgbClr val="003462"/>
              </a:solidFill>
              <a:prstDash val="solid"/>
              <a:round/>
            </a:ln>
          </a:insideH>
          <a:insideV>
            <a:ln w="12700" cap="flat">
              <a:solidFill>
                <a:srgbClr val="00346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003462"/>
          </a:solidFill>
        </a:fill>
      </a:tcStyle>
    </a:band2H>
    <a:firstCol>
      <a:tcTxStyle b="on" i="off">
        <a:fontRef idx="major">
          <a:srgbClr val="003462"/>
        </a:fontRef>
        <a:srgbClr val="00346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3462"/>
          </a:solidFill>
        </a:fill>
      </a:tcStyle>
    </a:lastRow>
    <a:firstRow>
      <a:tcTxStyle b="on" i="off">
        <a:fontRef idx="major">
          <a:srgbClr val="003462"/>
        </a:fontRef>
        <a:srgbClr val="00346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003462"/>
              </a:solidFill>
              <a:prstDash val="solid"/>
              <a:round/>
            </a:ln>
          </a:left>
          <a:right>
            <a:ln w="12700" cap="flat">
              <a:solidFill>
                <a:srgbClr val="003462"/>
              </a:solidFill>
              <a:prstDash val="solid"/>
              <a:round/>
            </a:ln>
          </a:right>
          <a:top>
            <a:ln w="12700" cap="flat">
              <a:solidFill>
                <a:srgbClr val="003462"/>
              </a:solidFill>
              <a:prstDash val="solid"/>
              <a:round/>
            </a:ln>
          </a:top>
          <a:bottom>
            <a:ln w="12700" cap="flat">
              <a:solidFill>
                <a:srgbClr val="003462"/>
              </a:solidFill>
              <a:prstDash val="solid"/>
              <a:round/>
            </a:ln>
          </a:bottom>
          <a:insideH>
            <a:ln w="12700" cap="flat">
              <a:solidFill>
                <a:srgbClr val="003462"/>
              </a:solidFill>
              <a:prstDash val="solid"/>
              <a:round/>
            </a:ln>
          </a:insideH>
          <a:insideV>
            <a:ln w="12700" cap="flat">
              <a:solidFill>
                <a:srgbClr val="003462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003462"/>
        </a:fontRef>
        <a:srgbClr val="003462"/>
      </a:tcTxStyle>
      <a:tcStyle>
        <a:tcBdr>
          <a:left>
            <a:ln w="12700" cap="flat">
              <a:solidFill>
                <a:srgbClr val="003462"/>
              </a:solidFill>
              <a:prstDash val="solid"/>
              <a:round/>
            </a:ln>
          </a:left>
          <a:right>
            <a:ln w="12700" cap="flat">
              <a:solidFill>
                <a:srgbClr val="003462"/>
              </a:solidFill>
              <a:prstDash val="solid"/>
              <a:round/>
            </a:ln>
          </a:right>
          <a:top>
            <a:ln w="12700" cap="flat">
              <a:solidFill>
                <a:srgbClr val="003462"/>
              </a:solidFill>
              <a:prstDash val="solid"/>
              <a:round/>
            </a:ln>
          </a:top>
          <a:bottom>
            <a:ln w="12700" cap="flat">
              <a:solidFill>
                <a:srgbClr val="003462"/>
              </a:solidFill>
              <a:prstDash val="solid"/>
              <a:round/>
            </a:ln>
          </a:bottom>
          <a:insideH>
            <a:ln w="12700" cap="flat">
              <a:solidFill>
                <a:srgbClr val="003462"/>
              </a:solidFill>
              <a:prstDash val="solid"/>
              <a:round/>
            </a:ln>
          </a:insideH>
          <a:insideV>
            <a:ln w="12700" cap="flat">
              <a:solidFill>
                <a:srgbClr val="003462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003462"/>
        </a:fontRef>
        <a:srgbClr val="003462"/>
      </a:tcTxStyle>
      <a:tcStyle>
        <a:tcBdr>
          <a:left>
            <a:ln w="12700" cap="flat">
              <a:solidFill>
                <a:srgbClr val="003462"/>
              </a:solidFill>
              <a:prstDash val="solid"/>
              <a:round/>
            </a:ln>
          </a:left>
          <a:right>
            <a:ln w="12700" cap="flat">
              <a:solidFill>
                <a:srgbClr val="003462"/>
              </a:solidFill>
              <a:prstDash val="solid"/>
              <a:round/>
            </a:ln>
          </a:right>
          <a:top>
            <a:ln w="38100" cap="flat">
              <a:solidFill>
                <a:srgbClr val="003462"/>
              </a:solidFill>
              <a:prstDash val="solid"/>
              <a:round/>
            </a:ln>
          </a:top>
          <a:bottom>
            <a:ln w="12700" cap="flat">
              <a:solidFill>
                <a:srgbClr val="003462"/>
              </a:solidFill>
              <a:prstDash val="solid"/>
              <a:round/>
            </a:ln>
          </a:bottom>
          <a:insideH>
            <a:ln w="12700" cap="flat">
              <a:solidFill>
                <a:srgbClr val="003462"/>
              </a:solidFill>
              <a:prstDash val="solid"/>
              <a:round/>
            </a:ln>
          </a:insideH>
          <a:insideV>
            <a:ln w="12700" cap="flat">
              <a:solidFill>
                <a:srgbClr val="003462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003462"/>
        </a:fontRef>
        <a:srgbClr val="003462"/>
      </a:tcTxStyle>
      <a:tcStyle>
        <a:tcBdr>
          <a:left>
            <a:ln w="12700" cap="flat">
              <a:solidFill>
                <a:srgbClr val="003462"/>
              </a:solidFill>
              <a:prstDash val="solid"/>
              <a:round/>
            </a:ln>
          </a:left>
          <a:right>
            <a:ln w="12700" cap="flat">
              <a:solidFill>
                <a:srgbClr val="003462"/>
              </a:solidFill>
              <a:prstDash val="solid"/>
              <a:round/>
            </a:ln>
          </a:right>
          <a:top>
            <a:ln w="12700" cap="flat">
              <a:solidFill>
                <a:srgbClr val="003462"/>
              </a:solidFill>
              <a:prstDash val="solid"/>
              <a:round/>
            </a:ln>
          </a:top>
          <a:bottom>
            <a:ln w="38100" cap="flat">
              <a:solidFill>
                <a:srgbClr val="003462"/>
              </a:solidFill>
              <a:prstDash val="solid"/>
              <a:round/>
            </a:ln>
          </a:bottom>
          <a:insideH>
            <a:ln w="12700" cap="flat">
              <a:solidFill>
                <a:srgbClr val="003462"/>
              </a:solidFill>
              <a:prstDash val="solid"/>
              <a:round/>
            </a:ln>
          </a:insideH>
          <a:insideV>
            <a:ln w="12700" cap="flat">
              <a:solidFill>
                <a:srgbClr val="003462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85" d="100"/>
          <a:sy n="85" d="100"/>
        </p:scale>
        <p:origin x="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Author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0714" y="5064795"/>
            <a:ext cx="11717870" cy="1016002"/>
          </a:xfrm>
          <a:prstGeom prst="rect">
            <a:avLst/>
          </a:prstGeom>
        </p:spPr>
        <p:txBody>
          <a:bodyPr lIns="27092" tIns="27092" rIns="27092" bIns="27092"/>
          <a:lstStyle>
            <a:lvl1pPr defTabSz="587022">
              <a:defRPr sz="3800">
                <a:solidFill>
                  <a:schemeClr val="accent1"/>
                </a:solidFill>
              </a:defRPr>
            </a:lvl1pPr>
          </a:lstStyle>
          <a:p>
            <a:r>
              <a:t>Presentation Subtitle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3843649"/>
            <a:ext cx="11717868" cy="2066303"/>
          </a:xfrm>
          <a:prstGeom prst="rect">
            <a:avLst/>
          </a:prstGeom>
        </p:spPr>
        <p:txBody>
          <a:bodyPr lIns="27092" tIns="27092" rIns="27092" bIns="27092" anchor="ctr"/>
          <a:lstStyle>
            <a:lvl1pPr algn="ctr" defTabSz="1733930">
              <a:lnSpc>
                <a:spcPct val="80000"/>
              </a:lnSpc>
              <a:defRPr sz="8200" b="0" spc="-164">
                <a:solidFill>
                  <a:srgbClr val="004D8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algn="ctr" defTabSz="1733930">
              <a:lnSpc>
                <a:spcPct val="80000"/>
              </a:lnSpc>
              <a:defRPr sz="8200" b="0" spc="-164">
                <a:solidFill>
                  <a:srgbClr val="004D8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algn="ctr" defTabSz="1733930">
              <a:lnSpc>
                <a:spcPct val="80000"/>
              </a:lnSpc>
              <a:defRPr sz="8200" b="0" spc="-164">
                <a:solidFill>
                  <a:srgbClr val="004D8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algn="ctr" defTabSz="1733930">
              <a:lnSpc>
                <a:spcPct val="80000"/>
              </a:lnSpc>
              <a:defRPr sz="8200" b="0" spc="-164">
                <a:solidFill>
                  <a:srgbClr val="004D8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algn="ctr" defTabSz="1733930">
              <a:lnSpc>
                <a:spcPct val="80000"/>
              </a:lnSpc>
              <a:defRPr sz="8200" b="0" spc="-164">
                <a:solidFill>
                  <a:srgbClr val="004D8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43466" y="1793026"/>
            <a:ext cx="11717868" cy="3862180"/>
          </a:xfrm>
          <a:prstGeom prst="rect">
            <a:avLst/>
          </a:prstGeom>
        </p:spPr>
        <p:txBody>
          <a:bodyPr lIns="27092" tIns="27092" rIns="27092" bIns="27092" anchor="b"/>
          <a:lstStyle>
            <a:lvl1pPr algn="ctr" defTabSz="1733930">
              <a:lnSpc>
                <a:spcPct val="80000"/>
              </a:lnSpc>
              <a:defRPr sz="17600" spc="-176">
                <a:solidFill>
                  <a:srgbClr val="004D80"/>
                </a:solidFill>
              </a:defRPr>
            </a:lvl1pPr>
            <a:lvl2pPr algn="ctr" defTabSz="1733930">
              <a:lnSpc>
                <a:spcPct val="80000"/>
              </a:lnSpc>
              <a:defRPr sz="17600" spc="-176">
                <a:solidFill>
                  <a:srgbClr val="004D80"/>
                </a:solidFill>
              </a:defRPr>
            </a:lvl2pPr>
            <a:lvl3pPr algn="ctr" defTabSz="1733930">
              <a:lnSpc>
                <a:spcPct val="80000"/>
              </a:lnSpc>
              <a:defRPr sz="17600" spc="-176">
                <a:solidFill>
                  <a:srgbClr val="004D80"/>
                </a:solidFill>
              </a:defRPr>
            </a:lvl3pPr>
            <a:lvl4pPr algn="ctr" defTabSz="1733930">
              <a:lnSpc>
                <a:spcPct val="80000"/>
              </a:lnSpc>
              <a:defRPr sz="17600" spc="-176">
                <a:solidFill>
                  <a:srgbClr val="004D80"/>
                </a:solidFill>
              </a:defRPr>
            </a:lvl4pPr>
            <a:lvl5pPr algn="ctr" defTabSz="1733930">
              <a:lnSpc>
                <a:spcPct val="80000"/>
              </a:lnSpc>
              <a:defRPr sz="17600" spc="-176">
                <a:solidFill>
                  <a:srgbClr val="004D80"/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3465" y="5625696"/>
            <a:ext cx="11717870" cy="498551"/>
          </a:xfrm>
          <a:prstGeom prst="rect">
            <a:avLst/>
          </a:prstGeom>
        </p:spPr>
        <p:txBody>
          <a:bodyPr/>
          <a:lstStyle>
            <a:lvl1pPr algn="ctr" defTabSz="457876">
              <a:defRPr sz="2900">
                <a:solidFill>
                  <a:srgbClr val="000000"/>
                </a:solidFill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23105" y="6912774"/>
            <a:ext cx="10746270" cy="3397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Attribution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935425" y="3853791"/>
            <a:ext cx="11133950" cy="2046017"/>
          </a:xfrm>
          <a:prstGeom prst="rect">
            <a:avLst/>
          </a:prstGeom>
        </p:spPr>
        <p:txBody>
          <a:bodyPr lIns="27092" tIns="27092" rIns="27092" bIns="27092"/>
          <a:lstStyle>
            <a:lvl1pPr marL="334150" indent="-213956" defTabSz="1733930">
              <a:lnSpc>
                <a:spcPct val="90000"/>
              </a:lnSpc>
              <a:defRPr sz="6000" b="0" spc="-200">
                <a:solidFill>
                  <a:srgbClr val="004D8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“Notable Quote”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-air balloons viewed from below against a blue sky"/>
          <p:cNvSpPr>
            <a:spLocks noGrp="1"/>
          </p:cNvSpPr>
          <p:nvPr>
            <p:ph type="pic" sz="quarter" idx="21"/>
          </p:nvPr>
        </p:nvSpPr>
        <p:spPr>
          <a:xfrm>
            <a:off x="8232802" y="1896533"/>
            <a:ext cx="4355824" cy="289221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Close-up of the top of a hot-air balloon viewed from above"/>
          <p:cNvSpPr>
            <a:spLocks noGrp="1"/>
          </p:cNvSpPr>
          <p:nvPr>
            <p:ph type="pic" sz="quarter" idx="22"/>
          </p:nvPr>
        </p:nvSpPr>
        <p:spPr>
          <a:xfrm>
            <a:off x="8246278" y="4998384"/>
            <a:ext cx="4345822" cy="289721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Hot-air balloons viewed from below against a blue sky"/>
          <p:cNvSpPr>
            <a:spLocks noGrp="1"/>
          </p:cNvSpPr>
          <p:nvPr>
            <p:ph type="pic" idx="23"/>
          </p:nvPr>
        </p:nvSpPr>
        <p:spPr>
          <a:xfrm>
            <a:off x="-66473" y="1896533"/>
            <a:ext cx="8991584" cy="599439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t-air balloons viewed from below against a blue sky"/>
          <p:cNvSpPr>
            <a:spLocks noGrp="1"/>
          </p:cNvSpPr>
          <p:nvPr>
            <p:ph type="pic" idx="21"/>
          </p:nvPr>
        </p:nvSpPr>
        <p:spPr>
          <a:xfrm>
            <a:off x="-2" y="541866"/>
            <a:ext cx="13004803" cy="8669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-air balloon viewed from above"/>
          <p:cNvSpPr>
            <a:spLocks noGrp="1"/>
          </p:cNvSpPr>
          <p:nvPr>
            <p:ph type="pic" idx="21"/>
          </p:nvPr>
        </p:nvSpPr>
        <p:spPr>
          <a:xfrm>
            <a:off x="-2" y="541866"/>
            <a:ext cx="13004803" cy="8669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5019040"/>
            <a:ext cx="11717868" cy="2479042"/>
          </a:xfrm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4100" y="1809139"/>
            <a:ext cx="11716600" cy="33972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Author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43465" y="7411152"/>
            <a:ext cx="11717870" cy="595709"/>
          </a:xfrm>
          <a:prstGeom prst="rect">
            <a:avLst/>
          </a:prstGeom>
        </p:spPr>
        <p:txBody>
          <a:bodyPr lIns="27092" tIns="27092" rIns="27092" bIns="27092"/>
          <a:lstStyle>
            <a:lvl1pPr defTabSz="545930">
              <a:defRPr sz="3534"/>
            </a:lvl1pPr>
          </a:lstStyle>
          <a:p>
            <a:r>
              <a:t>Presentation Subtitle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-air balloon viewed from below"/>
          <p:cNvSpPr>
            <a:spLocks noGrp="1"/>
          </p:cNvSpPr>
          <p:nvPr>
            <p:ph type="pic" idx="21"/>
          </p:nvPr>
        </p:nvSpPr>
        <p:spPr>
          <a:xfrm>
            <a:off x="4920839" y="1896533"/>
            <a:ext cx="8981417" cy="59650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1896533"/>
            <a:ext cx="5215469" cy="3137214"/>
          </a:xfrm>
          <a:prstGeom prst="rect">
            <a:avLst/>
          </a:prstGeom>
        </p:spPr>
        <p:txBody>
          <a:bodyPr/>
          <a:lstStyle>
            <a:lvl1pPr>
              <a:defRPr sz="6000" spc="-119">
                <a:solidFill>
                  <a:srgbClr val="004D80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4984841"/>
            <a:ext cx="5215469" cy="2872227"/>
          </a:xfrm>
          <a:prstGeom prst="rect">
            <a:avLst/>
          </a:prstGeom>
        </p:spPr>
        <p:txBody>
          <a:bodyPr lIns="27092" tIns="27092" rIns="27092" bIns="27092"/>
          <a:lstStyle>
            <a:lvl1pPr defTabSz="587022">
              <a:defRPr sz="3800">
                <a:solidFill>
                  <a:srgbClr val="000000"/>
                </a:solidFill>
              </a:defRPr>
            </a:lvl1pPr>
            <a:lvl2pPr defTabSz="587022">
              <a:defRPr sz="3800">
                <a:solidFill>
                  <a:srgbClr val="000000"/>
                </a:solidFill>
              </a:defRPr>
            </a:lvl2pPr>
            <a:lvl3pPr defTabSz="587022">
              <a:defRPr sz="3800">
                <a:solidFill>
                  <a:srgbClr val="000000"/>
                </a:solidFill>
              </a:defRPr>
            </a:lvl3pPr>
            <a:lvl4pPr defTabSz="587022">
              <a:defRPr sz="3800">
                <a:solidFill>
                  <a:srgbClr val="000000"/>
                </a:solidFill>
              </a:defRPr>
            </a:lvl4pPr>
            <a:lvl5pPr defTabSz="587022">
              <a:defRPr sz="3800">
                <a:solidFill>
                  <a:srgbClr val="000000"/>
                </a:solidFill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70059"/>
            <a:ext cx="236356" cy="2277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1727199"/>
            <a:ext cx="11717868" cy="764356"/>
          </a:xfrm>
          <a:prstGeom prst="rect">
            <a:avLst/>
          </a:prstGeom>
        </p:spPr>
        <p:txBody>
          <a:bodyPr anchor="t"/>
          <a:lstStyle>
            <a:lvl1pPr>
              <a:defRPr sz="6000" spc="-119">
                <a:solidFill>
                  <a:srgbClr val="004D80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2417046"/>
            <a:ext cx="11717868" cy="498551"/>
          </a:xfrm>
          <a:prstGeom prst="rect">
            <a:avLst/>
          </a:prstGeom>
        </p:spPr>
        <p:txBody>
          <a:bodyPr/>
          <a:lstStyle>
            <a:lvl1pPr defTabSz="457876">
              <a:defRPr sz="2900">
                <a:solidFill>
                  <a:srgbClr val="000000"/>
                </a:solidFill>
              </a:defRPr>
            </a:lvl1pPr>
            <a:lvl2pPr defTabSz="457876">
              <a:defRPr sz="2900">
                <a:solidFill>
                  <a:srgbClr val="000000"/>
                </a:solidFill>
              </a:defRPr>
            </a:lvl2pPr>
            <a:lvl3pPr defTabSz="457876">
              <a:defRPr sz="2900">
                <a:solidFill>
                  <a:srgbClr val="000000"/>
                </a:solidFill>
              </a:defRPr>
            </a:lvl3pPr>
            <a:lvl4pPr defTabSz="457876">
              <a:defRPr sz="2900">
                <a:solidFill>
                  <a:srgbClr val="000000"/>
                </a:solidFill>
              </a:defRPr>
            </a:lvl4pPr>
            <a:lvl5pPr defTabSz="457876">
              <a:defRPr sz="2900">
                <a:solidFill>
                  <a:srgbClr val="000000"/>
                </a:solidFill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21" hasCustomPrompt="1"/>
          </p:nvPr>
        </p:nvSpPr>
        <p:spPr>
          <a:xfrm>
            <a:off x="643465" y="3485069"/>
            <a:ext cx="11717870" cy="4403207"/>
          </a:xfrm>
          <a:prstGeom prst="rect">
            <a:avLst/>
          </a:prstGeom>
        </p:spPr>
        <p:txBody>
          <a:bodyPr lIns="27092" tIns="27092" rIns="27092" bIns="27092"/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>
                <a:solidFill>
                  <a:srgbClr val="000000"/>
                </a:solidFill>
              </a:defRPr>
            </a:lvl1pPr>
          </a:lstStyle>
          <a:p>
            <a:r>
              <a:t>Slide bullet text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43466" y="3485069"/>
            <a:ext cx="11717868" cy="4403207"/>
          </a:xfrm>
          <a:prstGeom prst="rect">
            <a:avLst/>
          </a:prstGeom>
        </p:spPr>
        <p:txBody>
          <a:bodyPr lIns="27092" tIns="27092" rIns="27092" bIns="27092" numCol="2" spcCol="585893"/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>
                <a:solidFill>
                  <a:srgbClr val="000000"/>
                </a:solidFill>
              </a:defRPr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>
                <a:solidFill>
                  <a:srgbClr val="000000"/>
                </a:solidFill>
              </a:defRPr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>
                <a:solidFill>
                  <a:srgbClr val="000000"/>
                </a:solidFill>
              </a:defRPr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>
                <a:solidFill>
                  <a:srgbClr val="000000"/>
                </a:solidFill>
              </a:defRPr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>
                <a:solidFill>
                  <a:srgbClr val="000000"/>
                </a:solidFill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2418078"/>
            <a:ext cx="5215469" cy="498551"/>
          </a:xfrm>
          <a:prstGeom prst="rect">
            <a:avLst/>
          </a:prstGeom>
        </p:spPr>
        <p:txBody>
          <a:bodyPr/>
          <a:lstStyle>
            <a:lvl1pPr defTabSz="457876">
              <a:defRPr sz="2900">
                <a:solidFill>
                  <a:srgbClr val="000000"/>
                </a:solidFill>
              </a:defRPr>
            </a:lvl1pPr>
            <a:lvl2pPr defTabSz="457876">
              <a:defRPr sz="2900">
                <a:solidFill>
                  <a:srgbClr val="000000"/>
                </a:solidFill>
              </a:defRPr>
            </a:lvl2pPr>
            <a:lvl3pPr defTabSz="457876">
              <a:defRPr sz="2900">
                <a:solidFill>
                  <a:srgbClr val="000000"/>
                </a:solidFill>
              </a:defRPr>
            </a:lvl3pPr>
            <a:lvl4pPr defTabSz="457876">
              <a:defRPr sz="2900">
                <a:solidFill>
                  <a:srgbClr val="000000"/>
                </a:solidFill>
              </a:defRPr>
            </a:lvl4pPr>
            <a:lvl5pPr defTabSz="457876">
              <a:defRPr sz="2900">
                <a:solidFill>
                  <a:srgbClr val="000000"/>
                </a:solidFill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3465" y="3485069"/>
            <a:ext cx="5215470" cy="4403537"/>
          </a:xfrm>
          <a:prstGeom prst="rect">
            <a:avLst/>
          </a:prstGeom>
        </p:spPr>
        <p:txBody>
          <a:bodyPr lIns="27092" tIns="27092" rIns="27092" bIns="27092"/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>
                <a:solidFill>
                  <a:srgbClr val="000000"/>
                </a:solidFill>
              </a:defRPr>
            </a:lvl1pPr>
          </a:lstStyle>
          <a:p>
            <a:r>
              <a:t>Slide bullet text</a:t>
            </a:r>
          </a:p>
        </p:txBody>
      </p:sp>
      <p:sp>
        <p:nvSpPr>
          <p:cNvPr id="62" name="Hot-air balloons viewed from below against a blue sky"/>
          <p:cNvSpPr>
            <a:spLocks noGrp="1"/>
          </p:cNvSpPr>
          <p:nvPr>
            <p:ph type="pic" idx="22"/>
          </p:nvPr>
        </p:nvSpPr>
        <p:spPr>
          <a:xfrm>
            <a:off x="4497492" y="1893252"/>
            <a:ext cx="8986675" cy="59670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1727199"/>
            <a:ext cx="5215469" cy="765389"/>
          </a:xfrm>
          <a:prstGeom prst="rect">
            <a:avLst/>
          </a:prstGeom>
        </p:spPr>
        <p:txBody>
          <a:bodyPr anchor="t"/>
          <a:lstStyle>
            <a:lvl1pPr>
              <a:defRPr sz="6000" spc="-119">
                <a:solidFill>
                  <a:srgbClr val="004D80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643464" y="3637279"/>
            <a:ext cx="11717871" cy="2479043"/>
          </a:xfrm>
          <a:prstGeom prst="rect">
            <a:avLst/>
          </a:prstGeom>
        </p:spPr>
        <p:txBody>
          <a:bodyPr anchor="ctr"/>
          <a:lstStyle>
            <a:lvl1pPr>
              <a:defRPr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70059"/>
            <a:ext cx="236356" cy="22772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1727199"/>
            <a:ext cx="11717868" cy="765308"/>
          </a:xfrm>
          <a:prstGeom prst="rect">
            <a:avLst/>
          </a:prstGeom>
        </p:spPr>
        <p:txBody>
          <a:bodyPr anchor="t"/>
          <a:lstStyle>
            <a:lvl1pPr>
              <a:defRPr sz="6000" spc="-119">
                <a:solidFill>
                  <a:srgbClr val="004D80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8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2418078"/>
            <a:ext cx="11717868" cy="498551"/>
          </a:xfrm>
          <a:prstGeom prst="rect">
            <a:avLst/>
          </a:prstGeom>
        </p:spPr>
        <p:txBody>
          <a:bodyPr/>
          <a:lstStyle>
            <a:lvl1pPr defTabSz="457876">
              <a:defRPr sz="2900">
                <a:solidFill>
                  <a:srgbClr val="000000"/>
                </a:solidFill>
              </a:defRPr>
            </a:lvl1pPr>
            <a:lvl2pPr defTabSz="457876">
              <a:defRPr sz="2900">
                <a:solidFill>
                  <a:srgbClr val="000000"/>
                </a:solidFill>
              </a:defRPr>
            </a:lvl2pPr>
            <a:lvl3pPr defTabSz="457876">
              <a:defRPr sz="2900">
                <a:solidFill>
                  <a:srgbClr val="000000"/>
                </a:solidFill>
              </a:defRPr>
            </a:lvl3pPr>
            <a:lvl4pPr defTabSz="457876">
              <a:defRPr sz="2900">
                <a:solidFill>
                  <a:srgbClr val="000000"/>
                </a:solidFill>
              </a:defRPr>
            </a:lvl4pPr>
            <a:lvl5pPr defTabSz="457876">
              <a:defRPr sz="2900">
                <a:solidFill>
                  <a:srgbClr val="000000"/>
                </a:solidFill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1727199"/>
            <a:ext cx="11717868" cy="765389"/>
          </a:xfrm>
          <a:prstGeom prst="rect">
            <a:avLst/>
          </a:prstGeom>
        </p:spPr>
        <p:txBody>
          <a:bodyPr anchor="t"/>
          <a:lstStyle>
            <a:lvl1pPr>
              <a:defRPr sz="6000" spc="-119">
                <a:solidFill>
                  <a:srgbClr val="004D80"/>
                </a:solidFill>
              </a:defRPr>
            </a:lvl1pPr>
          </a:lstStyle>
          <a:p>
            <a:r>
              <a:t>Agenda Title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2418078"/>
            <a:ext cx="11717868" cy="498551"/>
          </a:xfrm>
          <a:prstGeom prst="rect">
            <a:avLst/>
          </a:prstGeom>
        </p:spPr>
        <p:txBody>
          <a:bodyPr/>
          <a:lstStyle>
            <a:lvl1pPr defTabSz="457876">
              <a:defRPr sz="2900">
                <a:solidFill>
                  <a:srgbClr val="000000"/>
                </a:solidFill>
              </a:defRPr>
            </a:lvl1pPr>
            <a:lvl2pPr defTabSz="457876">
              <a:defRPr sz="2900">
                <a:solidFill>
                  <a:srgbClr val="000000"/>
                </a:solidFill>
              </a:defRPr>
            </a:lvl2pPr>
            <a:lvl3pPr defTabSz="457876">
              <a:defRPr sz="2900">
                <a:solidFill>
                  <a:srgbClr val="000000"/>
                </a:solidFill>
              </a:defRPr>
            </a:lvl3pPr>
            <a:lvl4pPr defTabSz="457876">
              <a:defRPr sz="2900">
                <a:solidFill>
                  <a:srgbClr val="000000"/>
                </a:solidFill>
              </a:defRPr>
            </a:lvl4pPr>
            <a:lvl5pPr defTabSz="457876">
              <a:defRPr sz="2900">
                <a:solidFill>
                  <a:srgbClr val="000000"/>
                </a:solidFill>
              </a:defRPr>
            </a:lvl5pPr>
          </a:lstStyle>
          <a:p>
            <a:r>
              <a:t>Agenda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21" hasCustomPrompt="1"/>
          </p:nvPr>
        </p:nvSpPr>
        <p:spPr>
          <a:xfrm>
            <a:off x="643465" y="3485069"/>
            <a:ext cx="11717870" cy="4403207"/>
          </a:xfrm>
          <a:prstGeom prst="rect">
            <a:avLst/>
          </a:prstGeom>
        </p:spPr>
        <p:txBody>
          <a:bodyPr lIns="27092" tIns="27092" rIns="27092" bIns="27092"/>
          <a:lstStyle>
            <a:lvl1pPr defTabSz="587022">
              <a:spcBef>
                <a:spcPts val="1200"/>
              </a:spcBef>
              <a:defRPr sz="3800" b="0" spc="-100">
                <a:solidFill>
                  <a:srgbClr val="000000"/>
                </a:solidFill>
              </a:defRPr>
            </a:lvl1pPr>
          </a:lstStyle>
          <a:p>
            <a:r>
              <a:t>Agenda Topics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40713" y="7537687"/>
            <a:ext cx="11717872" cy="339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83" tIns="24383" rIns="24383" bIns="24383">
            <a:normAutofit/>
          </a:bodyPr>
          <a:lstStyle/>
          <a:p>
            <a:r>
              <a:t>Author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43464" y="2592527"/>
            <a:ext cx="11717871" cy="2479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801"/>
            <a:ext cx="236356" cy="227720"/>
          </a:xfrm>
          <a:prstGeom prst="rect">
            <a:avLst/>
          </a:prstGeom>
          <a:ln w="12700">
            <a:miter lim="400000"/>
          </a:ln>
        </p:spPr>
        <p:txBody>
          <a:bodyPr wrap="none" lIns="27092" tIns="27092" rIns="27092" bIns="27092" anchor="b">
            <a:spAutoFit/>
          </a:bodyPr>
          <a:lstStyle>
            <a:lvl1pPr defTabSz="415430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0" marR="0" indent="0" algn="l" defTabSz="48722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1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48722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1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48722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1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48722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1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48722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1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48722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1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48722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1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48722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1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48722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1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4154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4154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4154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4154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4154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4154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4154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4154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4154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zxw200004@utdallas.edu" TargetMode="External"/><Relationship Id="rId2" Type="http://schemas.openxmlformats.org/officeDocument/2006/relationships/hyperlink" Target="mailto:wxy200000@utdallas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yxw126030@utdallas.edu" TargetMode="External"/><Relationship Id="rId4" Type="http://schemas.openxmlformats.org/officeDocument/2006/relationships/hyperlink" Target="mailto:mxw200004@utdallas.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uthor and Date"/>
          <p:cNvSpPr txBox="1">
            <a:spLocks noGrp="1"/>
          </p:cNvSpPr>
          <p:nvPr>
            <p:ph type="subTitle" sz="quarter" idx="1"/>
          </p:nvPr>
        </p:nvSpPr>
        <p:spPr>
          <a:xfrm>
            <a:off x="1022076" y="4812610"/>
            <a:ext cx="5524301" cy="33972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2000" b="0">
                <a:latin typeface="Tahoma"/>
                <a:ea typeface="Tahoma"/>
                <a:cs typeface="Tahoma"/>
                <a:sym typeface="Tahoma"/>
              </a:defRPr>
            </a:pPr>
            <a:r>
              <a:t>Wenlong Yang		</a:t>
            </a:r>
            <a:r>
              <a:rPr>
                <a:hlinkClick r:id="rId2"/>
              </a:rPr>
              <a:t>wxy200000@utdallas.edu</a:t>
            </a:r>
            <a:r>
              <a:t> </a:t>
            </a:r>
          </a:p>
        </p:txBody>
      </p:sp>
      <p:sp>
        <p:nvSpPr>
          <p:cNvPr id="152" name="Presentation Title"/>
          <p:cNvSpPr txBox="1">
            <a:spLocks noGrp="1"/>
          </p:cNvSpPr>
          <p:nvPr>
            <p:ph type="ctrTitle"/>
          </p:nvPr>
        </p:nvSpPr>
        <p:spPr>
          <a:xfrm>
            <a:off x="637958" y="894049"/>
            <a:ext cx="11717872" cy="1465198"/>
          </a:xfrm>
          <a:prstGeom prst="rect">
            <a:avLst/>
          </a:prstGeom>
        </p:spPr>
        <p:txBody>
          <a:bodyPr/>
          <a:lstStyle>
            <a:lvl1pPr>
              <a:defRPr spc="-199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Hallucination Room</a:t>
            </a:r>
          </a:p>
        </p:txBody>
      </p:sp>
      <p:sp>
        <p:nvSpPr>
          <p:cNvPr id="153" name="Presentation Subtitle"/>
          <p:cNvSpPr txBox="1"/>
          <p:nvPr/>
        </p:nvSpPr>
        <p:spPr>
          <a:xfrm>
            <a:off x="637960" y="2826835"/>
            <a:ext cx="11717870" cy="851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>
            <a:normAutofit/>
          </a:bodyPr>
          <a:lstStyle/>
          <a:p>
            <a:pPr algn="l" defTabSz="587022">
              <a:defRPr sz="38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Marines Corps </a:t>
            </a:r>
          </a:p>
        </p:txBody>
      </p:sp>
      <p:sp>
        <p:nvSpPr>
          <p:cNvPr id="154" name="Author and Date"/>
          <p:cNvSpPr txBox="1"/>
          <p:nvPr/>
        </p:nvSpPr>
        <p:spPr>
          <a:xfrm>
            <a:off x="1022076" y="5483038"/>
            <a:ext cx="5524301" cy="353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83" tIns="24383" rIns="24383" bIns="24383">
            <a:spAutoFit/>
          </a:bodyPr>
          <a:lstStyle/>
          <a:p>
            <a:pPr algn="l" defTabSz="487228">
              <a:defRPr sz="2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dirty="0" err="1"/>
              <a:t>Zilong</a:t>
            </a:r>
            <a:r>
              <a:rPr dirty="0"/>
              <a:t> Wang			</a:t>
            </a:r>
            <a:r>
              <a:rPr dirty="0">
                <a:hlinkClick r:id="rId3"/>
              </a:rPr>
              <a:t>zxw200004@utdallas.edu</a:t>
            </a:r>
            <a:r>
              <a:rPr dirty="0"/>
              <a:t>  </a:t>
            </a:r>
          </a:p>
        </p:txBody>
      </p:sp>
      <p:sp>
        <p:nvSpPr>
          <p:cNvPr id="155" name="Author and Date"/>
          <p:cNvSpPr txBox="1"/>
          <p:nvPr/>
        </p:nvSpPr>
        <p:spPr>
          <a:xfrm>
            <a:off x="1022076" y="6167871"/>
            <a:ext cx="5524301" cy="353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83" tIns="24383" rIns="24383" bIns="24383">
            <a:spAutoFit/>
          </a:bodyPr>
          <a:lstStyle/>
          <a:p>
            <a:pPr algn="l" defTabSz="487228">
              <a:defRPr sz="2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dirty="0" err="1"/>
              <a:t>Minqing</a:t>
            </a:r>
            <a:r>
              <a:rPr dirty="0"/>
              <a:t> Yang		</a:t>
            </a:r>
            <a:r>
              <a:rPr dirty="0">
                <a:hlinkClick r:id="rId4"/>
              </a:rPr>
              <a:t>mxw200004@utdallas.edu</a:t>
            </a:r>
            <a:r>
              <a:rPr dirty="0"/>
              <a:t> </a:t>
            </a:r>
          </a:p>
        </p:txBody>
      </p:sp>
      <p:sp>
        <p:nvSpPr>
          <p:cNvPr id="156" name="Author and Date"/>
          <p:cNvSpPr txBox="1"/>
          <p:nvPr/>
        </p:nvSpPr>
        <p:spPr>
          <a:xfrm>
            <a:off x="1022076" y="6852143"/>
            <a:ext cx="5524301" cy="353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83" tIns="24383" rIns="24383" bIns="24383">
            <a:spAutoFit/>
          </a:bodyPr>
          <a:lstStyle/>
          <a:p>
            <a:pPr algn="l" defTabSz="487228">
              <a:defRPr sz="2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dirty="0" err="1"/>
              <a:t>Yulang</a:t>
            </a:r>
            <a:r>
              <a:rPr dirty="0"/>
              <a:t> Wu			</a:t>
            </a:r>
            <a:r>
              <a:rPr dirty="0">
                <a:hlinkClick r:id="rId5"/>
              </a:rPr>
              <a:t>yxw126030@utdallas.edu</a:t>
            </a:r>
            <a:r>
              <a:rPr dirty="0"/>
              <a:t> </a:t>
            </a:r>
          </a:p>
        </p:txBody>
      </p:sp>
      <p:sp>
        <p:nvSpPr>
          <p:cNvPr id="157" name="Author and Date"/>
          <p:cNvSpPr txBox="1"/>
          <p:nvPr/>
        </p:nvSpPr>
        <p:spPr>
          <a:xfrm>
            <a:off x="648970" y="3678118"/>
            <a:ext cx="6876024" cy="417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83" tIns="24383" rIns="24383" bIns="24383">
            <a:spAutoFit/>
          </a:bodyPr>
          <a:lstStyle>
            <a:lvl1pPr algn="l" defTabSz="487228">
              <a:defRPr sz="2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CS 6334.001-Virtual Reality Project Presentation  </a:t>
            </a:r>
          </a:p>
        </p:txBody>
      </p:sp>
      <p:sp>
        <p:nvSpPr>
          <p:cNvPr id="158" name="Rounded Rectangle"/>
          <p:cNvSpPr/>
          <p:nvPr/>
        </p:nvSpPr>
        <p:spPr>
          <a:xfrm>
            <a:off x="8431922" y="4866503"/>
            <a:ext cx="2467001" cy="2467000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FF2600"/>
              </a:gs>
              <a:gs pos="100000">
                <a:schemeClr val="accent4"/>
              </a:gs>
            </a:gsLst>
            <a:lin ang="16200000"/>
          </a:gradFill>
          <a:ln w="12700">
            <a:miter lim="400000"/>
          </a:ln>
        </p:spPr>
        <p:txBody>
          <a:bodyPr lIns="27092" tIns="27092" rIns="27092" bIns="27092" anchor="ctr"/>
          <a:lstStyle/>
          <a:p>
            <a:endParaRPr/>
          </a:p>
        </p:txBody>
      </p:sp>
      <p:sp>
        <p:nvSpPr>
          <p:cNvPr id="159" name="Triangle"/>
          <p:cNvSpPr/>
          <p:nvPr/>
        </p:nvSpPr>
        <p:spPr>
          <a:xfrm rot="19800000">
            <a:off x="8812944" y="6311575"/>
            <a:ext cx="736414" cy="4280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7092" tIns="27092" rIns="27092" bIns="27092" anchor="ctr"/>
          <a:lstStyle/>
          <a:p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9116744" y="6328290"/>
            <a:ext cx="128814" cy="18905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7092" tIns="27092" rIns="27092" bIns="27092" anchor="ctr"/>
          <a:lstStyle/>
          <a:p>
            <a:endParaRPr/>
          </a:p>
        </p:txBody>
      </p:sp>
      <p:sp>
        <p:nvSpPr>
          <p:cNvPr id="161" name="Rounded Rectangle"/>
          <p:cNvSpPr/>
          <p:nvPr/>
        </p:nvSpPr>
        <p:spPr>
          <a:xfrm>
            <a:off x="8700242" y="6513807"/>
            <a:ext cx="1930362" cy="48281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27092" tIns="27092" rIns="27092" bIns="27092" anchor="ctr"/>
          <a:lstStyle/>
          <a:p>
            <a:endParaRPr/>
          </a:p>
        </p:txBody>
      </p:sp>
      <p:sp>
        <p:nvSpPr>
          <p:cNvPr id="162" name="Arrow Sign"/>
          <p:cNvSpPr/>
          <p:nvPr/>
        </p:nvSpPr>
        <p:spPr>
          <a:xfrm>
            <a:off x="9595693" y="5652442"/>
            <a:ext cx="824823" cy="497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" y="0"/>
                </a:moveTo>
                <a:cubicBezTo>
                  <a:pt x="827" y="0"/>
                  <a:pt x="0" y="1369"/>
                  <a:pt x="0" y="3051"/>
                </a:cubicBezTo>
                <a:lnTo>
                  <a:pt x="0" y="18546"/>
                </a:lnTo>
                <a:cubicBezTo>
                  <a:pt x="0" y="20228"/>
                  <a:pt x="827" y="21600"/>
                  <a:pt x="1842" y="21600"/>
                </a:cubicBezTo>
                <a:lnTo>
                  <a:pt x="19758" y="21600"/>
                </a:lnTo>
                <a:cubicBezTo>
                  <a:pt x="20773" y="21600"/>
                  <a:pt x="21600" y="20228"/>
                  <a:pt x="21600" y="18546"/>
                </a:cubicBezTo>
                <a:lnTo>
                  <a:pt x="21600" y="3051"/>
                </a:lnTo>
                <a:cubicBezTo>
                  <a:pt x="21600" y="1369"/>
                  <a:pt x="20773" y="0"/>
                  <a:pt x="19758" y="0"/>
                </a:cubicBezTo>
                <a:lnTo>
                  <a:pt x="1842" y="0"/>
                </a:lnTo>
                <a:close/>
                <a:moveTo>
                  <a:pt x="1842" y="1246"/>
                </a:moveTo>
                <a:lnTo>
                  <a:pt x="19758" y="1246"/>
                </a:lnTo>
                <a:cubicBezTo>
                  <a:pt x="20359" y="1246"/>
                  <a:pt x="20849" y="2054"/>
                  <a:pt x="20849" y="3051"/>
                </a:cubicBezTo>
                <a:lnTo>
                  <a:pt x="20849" y="18546"/>
                </a:lnTo>
                <a:cubicBezTo>
                  <a:pt x="20849" y="19543"/>
                  <a:pt x="20359" y="20354"/>
                  <a:pt x="19758" y="20354"/>
                </a:cubicBezTo>
                <a:lnTo>
                  <a:pt x="1842" y="20354"/>
                </a:lnTo>
                <a:cubicBezTo>
                  <a:pt x="1241" y="20354"/>
                  <a:pt x="751" y="19543"/>
                  <a:pt x="751" y="18546"/>
                </a:cubicBezTo>
                <a:lnTo>
                  <a:pt x="751" y="3051"/>
                </a:lnTo>
                <a:cubicBezTo>
                  <a:pt x="751" y="2054"/>
                  <a:pt x="1241" y="1246"/>
                  <a:pt x="1842" y="1246"/>
                </a:cubicBezTo>
                <a:close/>
                <a:moveTo>
                  <a:pt x="1842" y="2322"/>
                </a:moveTo>
                <a:cubicBezTo>
                  <a:pt x="1600" y="2322"/>
                  <a:pt x="1401" y="2651"/>
                  <a:pt x="1401" y="3051"/>
                </a:cubicBezTo>
                <a:lnTo>
                  <a:pt x="1401" y="18546"/>
                </a:lnTo>
                <a:cubicBezTo>
                  <a:pt x="1401" y="18947"/>
                  <a:pt x="1600" y="19278"/>
                  <a:pt x="1842" y="19278"/>
                </a:cubicBezTo>
                <a:lnTo>
                  <a:pt x="19758" y="19278"/>
                </a:lnTo>
                <a:cubicBezTo>
                  <a:pt x="20000" y="19278"/>
                  <a:pt x="20199" y="18947"/>
                  <a:pt x="20199" y="18546"/>
                </a:cubicBezTo>
                <a:lnTo>
                  <a:pt x="20199" y="3051"/>
                </a:lnTo>
                <a:cubicBezTo>
                  <a:pt x="20199" y="2651"/>
                  <a:pt x="20000" y="2322"/>
                  <a:pt x="19758" y="2322"/>
                </a:cubicBezTo>
                <a:lnTo>
                  <a:pt x="1842" y="2322"/>
                </a:lnTo>
                <a:close/>
                <a:moveTo>
                  <a:pt x="14089" y="5429"/>
                </a:moveTo>
                <a:cubicBezTo>
                  <a:pt x="14142" y="5435"/>
                  <a:pt x="14197" y="5466"/>
                  <a:pt x="14246" y="5527"/>
                </a:cubicBezTo>
                <a:lnTo>
                  <a:pt x="18336" y="10564"/>
                </a:lnTo>
                <a:cubicBezTo>
                  <a:pt x="18432" y="10679"/>
                  <a:pt x="18432" y="10921"/>
                  <a:pt x="18336" y="11036"/>
                </a:cubicBezTo>
                <a:lnTo>
                  <a:pt x="14246" y="16073"/>
                </a:lnTo>
                <a:cubicBezTo>
                  <a:pt x="14053" y="16314"/>
                  <a:pt x="13773" y="16082"/>
                  <a:pt x="13773" y="15681"/>
                </a:cubicBezTo>
                <a:lnTo>
                  <a:pt x="14181" y="13206"/>
                </a:lnTo>
                <a:lnTo>
                  <a:pt x="3472" y="13206"/>
                </a:lnTo>
                <a:cubicBezTo>
                  <a:pt x="3408" y="13206"/>
                  <a:pt x="3355" y="13118"/>
                  <a:pt x="3355" y="13011"/>
                </a:cubicBezTo>
                <a:lnTo>
                  <a:pt x="3355" y="8589"/>
                </a:lnTo>
                <a:cubicBezTo>
                  <a:pt x="3355" y="8482"/>
                  <a:pt x="3408" y="8391"/>
                  <a:pt x="3472" y="8391"/>
                </a:cubicBezTo>
                <a:lnTo>
                  <a:pt x="14176" y="8391"/>
                </a:lnTo>
                <a:lnTo>
                  <a:pt x="13773" y="5919"/>
                </a:lnTo>
                <a:cubicBezTo>
                  <a:pt x="13773" y="5618"/>
                  <a:pt x="13928" y="5412"/>
                  <a:pt x="14089" y="542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7092" tIns="27092" rIns="27092" bIns="27092" anchor="ctr"/>
          <a:lstStyle/>
          <a:p>
            <a:endParaRPr/>
          </a:p>
        </p:txBody>
      </p:sp>
      <p:sp>
        <p:nvSpPr>
          <p:cNvPr id="163" name="Wind"/>
          <p:cNvSpPr/>
          <p:nvPr/>
        </p:nvSpPr>
        <p:spPr>
          <a:xfrm flipH="1">
            <a:off x="8716369" y="5692631"/>
            <a:ext cx="499921" cy="417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86" extrusionOk="0">
                <a:moveTo>
                  <a:pt x="11007" y="3"/>
                </a:moveTo>
                <a:cubicBezTo>
                  <a:pt x="10519" y="-14"/>
                  <a:pt x="10178" y="40"/>
                  <a:pt x="10143" y="46"/>
                </a:cubicBezTo>
                <a:cubicBezTo>
                  <a:pt x="9825" y="98"/>
                  <a:pt x="9605" y="450"/>
                  <a:pt x="9648" y="830"/>
                </a:cubicBezTo>
                <a:cubicBezTo>
                  <a:pt x="9692" y="1210"/>
                  <a:pt x="9984" y="1474"/>
                  <a:pt x="10301" y="1422"/>
                </a:cubicBezTo>
                <a:cubicBezTo>
                  <a:pt x="10319" y="1419"/>
                  <a:pt x="12142" y="1155"/>
                  <a:pt x="13202" y="2265"/>
                </a:cubicBezTo>
                <a:cubicBezTo>
                  <a:pt x="13739" y="2827"/>
                  <a:pt x="14011" y="3682"/>
                  <a:pt x="14008" y="4804"/>
                </a:cubicBezTo>
                <a:lnTo>
                  <a:pt x="14008" y="4830"/>
                </a:lnTo>
                <a:cubicBezTo>
                  <a:pt x="14009" y="4842"/>
                  <a:pt x="14024" y="6068"/>
                  <a:pt x="13259" y="7015"/>
                </a:cubicBezTo>
                <a:cubicBezTo>
                  <a:pt x="12615" y="7814"/>
                  <a:pt x="11591" y="8215"/>
                  <a:pt x="10224" y="8212"/>
                </a:cubicBezTo>
                <a:lnTo>
                  <a:pt x="581" y="8212"/>
                </a:lnTo>
                <a:cubicBezTo>
                  <a:pt x="260" y="8212"/>
                  <a:pt x="0" y="8524"/>
                  <a:pt x="0" y="8908"/>
                </a:cubicBezTo>
                <a:cubicBezTo>
                  <a:pt x="0" y="9291"/>
                  <a:pt x="260" y="9603"/>
                  <a:pt x="581" y="9603"/>
                </a:cubicBezTo>
                <a:lnTo>
                  <a:pt x="10222" y="9603"/>
                </a:lnTo>
                <a:cubicBezTo>
                  <a:pt x="11918" y="9606"/>
                  <a:pt x="13221" y="9062"/>
                  <a:pt x="14093" y="7982"/>
                </a:cubicBezTo>
                <a:cubicBezTo>
                  <a:pt x="15162" y="6657"/>
                  <a:pt x="15171" y="5000"/>
                  <a:pt x="15168" y="4798"/>
                </a:cubicBezTo>
                <a:cubicBezTo>
                  <a:pt x="15169" y="3260"/>
                  <a:pt x="14766" y="2055"/>
                  <a:pt x="13966" y="1218"/>
                </a:cubicBezTo>
                <a:cubicBezTo>
                  <a:pt x="13047" y="255"/>
                  <a:pt x="11820" y="32"/>
                  <a:pt x="11007" y="3"/>
                </a:cubicBezTo>
                <a:close/>
                <a:moveTo>
                  <a:pt x="18476" y="6734"/>
                </a:moveTo>
                <a:cubicBezTo>
                  <a:pt x="18113" y="6721"/>
                  <a:pt x="17862" y="6760"/>
                  <a:pt x="17835" y="6765"/>
                </a:cubicBezTo>
                <a:cubicBezTo>
                  <a:pt x="17519" y="6817"/>
                  <a:pt x="17297" y="7166"/>
                  <a:pt x="17339" y="7545"/>
                </a:cubicBezTo>
                <a:cubicBezTo>
                  <a:pt x="17382" y="7925"/>
                  <a:pt x="17674" y="8191"/>
                  <a:pt x="17991" y="8141"/>
                </a:cubicBezTo>
                <a:cubicBezTo>
                  <a:pt x="18003" y="8140"/>
                  <a:pt x="19225" y="7959"/>
                  <a:pt x="19926" y="8697"/>
                </a:cubicBezTo>
                <a:cubicBezTo>
                  <a:pt x="20272" y="9062"/>
                  <a:pt x="20439" y="9601"/>
                  <a:pt x="20437" y="10347"/>
                </a:cubicBezTo>
                <a:lnTo>
                  <a:pt x="20439" y="10373"/>
                </a:lnTo>
                <a:cubicBezTo>
                  <a:pt x="20439" y="10381"/>
                  <a:pt x="20449" y="11166"/>
                  <a:pt x="19953" y="11780"/>
                </a:cubicBezTo>
                <a:cubicBezTo>
                  <a:pt x="19530" y="12304"/>
                  <a:pt x="18848" y="12570"/>
                  <a:pt x="17928" y="12570"/>
                </a:cubicBezTo>
                <a:cubicBezTo>
                  <a:pt x="17923" y="12570"/>
                  <a:pt x="17919" y="12570"/>
                  <a:pt x="17915" y="12570"/>
                </a:cubicBezTo>
                <a:lnTo>
                  <a:pt x="581" y="12546"/>
                </a:lnTo>
                <a:cubicBezTo>
                  <a:pt x="261" y="12546"/>
                  <a:pt x="1" y="12858"/>
                  <a:pt x="0" y="13242"/>
                </a:cubicBezTo>
                <a:cubicBezTo>
                  <a:pt x="0" y="13625"/>
                  <a:pt x="259" y="13936"/>
                  <a:pt x="579" y="13937"/>
                </a:cubicBezTo>
                <a:lnTo>
                  <a:pt x="17913" y="13959"/>
                </a:lnTo>
                <a:cubicBezTo>
                  <a:pt x="17919" y="13959"/>
                  <a:pt x="17924" y="13959"/>
                  <a:pt x="17930" y="13959"/>
                </a:cubicBezTo>
                <a:cubicBezTo>
                  <a:pt x="19175" y="13959"/>
                  <a:pt x="20136" y="13552"/>
                  <a:pt x="20786" y="12746"/>
                </a:cubicBezTo>
                <a:cubicBezTo>
                  <a:pt x="21582" y="11760"/>
                  <a:pt x="21600" y="10526"/>
                  <a:pt x="21598" y="10345"/>
                </a:cubicBezTo>
                <a:cubicBezTo>
                  <a:pt x="21599" y="9190"/>
                  <a:pt x="21292" y="8281"/>
                  <a:pt x="20685" y="7646"/>
                </a:cubicBezTo>
                <a:cubicBezTo>
                  <a:pt x="19996" y="6924"/>
                  <a:pt x="19082" y="6757"/>
                  <a:pt x="18476" y="6734"/>
                </a:cubicBezTo>
                <a:close/>
                <a:moveTo>
                  <a:pt x="15068" y="16652"/>
                </a:moveTo>
                <a:lnTo>
                  <a:pt x="579" y="16666"/>
                </a:lnTo>
                <a:cubicBezTo>
                  <a:pt x="259" y="16666"/>
                  <a:pt x="0" y="16977"/>
                  <a:pt x="0" y="17361"/>
                </a:cubicBezTo>
                <a:cubicBezTo>
                  <a:pt x="1" y="17745"/>
                  <a:pt x="260" y="18055"/>
                  <a:pt x="581" y="18055"/>
                </a:cubicBezTo>
                <a:lnTo>
                  <a:pt x="15070" y="18040"/>
                </a:lnTo>
                <a:cubicBezTo>
                  <a:pt x="15073" y="18040"/>
                  <a:pt x="15076" y="18040"/>
                  <a:pt x="15078" y="18040"/>
                </a:cubicBezTo>
                <a:cubicBezTo>
                  <a:pt x="15565" y="18040"/>
                  <a:pt x="15920" y="18171"/>
                  <a:pt x="16133" y="18426"/>
                </a:cubicBezTo>
                <a:cubicBezTo>
                  <a:pt x="16371" y="18712"/>
                  <a:pt x="16372" y="19087"/>
                  <a:pt x="16372" y="19092"/>
                </a:cubicBezTo>
                <a:lnTo>
                  <a:pt x="16372" y="19118"/>
                </a:lnTo>
                <a:cubicBezTo>
                  <a:pt x="16373" y="19486"/>
                  <a:pt x="16297" y="19746"/>
                  <a:pt x="16140" y="19912"/>
                </a:cubicBezTo>
                <a:cubicBezTo>
                  <a:pt x="15853" y="20215"/>
                  <a:pt x="15324" y="20212"/>
                  <a:pt x="15144" y="20185"/>
                </a:cubicBezTo>
                <a:cubicBezTo>
                  <a:pt x="14828" y="20135"/>
                  <a:pt x="14538" y="20400"/>
                  <a:pt x="14494" y="20779"/>
                </a:cubicBezTo>
                <a:cubicBezTo>
                  <a:pt x="14451" y="21160"/>
                  <a:pt x="14671" y="21509"/>
                  <a:pt x="14989" y="21562"/>
                </a:cubicBezTo>
                <a:cubicBezTo>
                  <a:pt x="15025" y="21568"/>
                  <a:pt x="15152" y="21586"/>
                  <a:pt x="15330" y="21586"/>
                </a:cubicBezTo>
                <a:cubicBezTo>
                  <a:pt x="15730" y="21586"/>
                  <a:pt x="16392" y="21493"/>
                  <a:pt x="16901" y="20961"/>
                </a:cubicBezTo>
                <a:cubicBezTo>
                  <a:pt x="17189" y="20659"/>
                  <a:pt x="17533" y="20097"/>
                  <a:pt x="17533" y="19124"/>
                </a:cubicBezTo>
                <a:cubicBezTo>
                  <a:pt x="17535" y="18965"/>
                  <a:pt x="17519" y="18144"/>
                  <a:pt x="16976" y="17472"/>
                </a:cubicBezTo>
                <a:cubicBezTo>
                  <a:pt x="16535" y="16926"/>
                  <a:pt x="15897" y="16646"/>
                  <a:pt x="15068" y="1665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7092" tIns="27092" rIns="27092" bIns="27092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resentation Title"/>
          <p:cNvSpPr txBox="1"/>
          <p:nvPr/>
        </p:nvSpPr>
        <p:spPr>
          <a:xfrm>
            <a:off x="437283" y="425599"/>
            <a:ext cx="10957695" cy="103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b">
            <a:normAutofit/>
          </a:bodyPr>
          <a:lstStyle>
            <a:lvl1pPr algn="l">
              <a:lnSpc>
                <a:spcPct val="80000"/>
              </a:lnSpc>
              <a:defRPr sz="5500" spc="-183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dirty="0"/>
              <a:t>Shooting </a:t>
            </a:r>
            <a:r>
              <a:rPr lang="en-US" dirty="0"/>
              <a:t>Scene </a:t>
            </a:r>
            <a:r>
              <a:rPr dirty="0"/>
              <a:t>Implementation</a:t>
            </a:r>
          </a:p>
        </p:txBody>
      </p:sp>
      <p:sp>
        <p:nvSpPr>
          <p:cNvPr id="222" name="Straight Connector 11"/>
          <p:cNvSpPr/>
          <p:nvPr/>
        </p:nvSpPr>
        <p:spPr>
          <a:xfrm>
            <a:off x="437283" y="1629816"/>
            <a:ext cx="9652582" cy="11909"/>
          </a:xfrm>
          <a:prstGeom prst="line">
            <a:avLst/>
          </a:prstGeom>
          <a:ln w="76200">
            <a:solidFill>
              <a:srgbClr val="FFC000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DECF1-F6E4-61CA-FE7D-39311E931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428" y="2825176"/>
            <a:ext cx="9102142" cy="5201224"/>
          </a:xfrm>
          <a:prstGeom prst="rect">
            <a:avLst/>
          </a:prstGeom>
        </p:spPr>
      </p:pic>
      <p:sp>
        <p:nvSpPr>
          <p:cNvPr id="6" name="Presentation Title">
            <a:extLst>
              <a:ext uri="{FF2B5EF4-FFF2-40B4-BE49-F238E27FC236}">
                <a16:creationId xmlns:a16="http://schemas.microsoft.com/office/drawing/2014/main" id="{E9C2BB06-DE82-CC86-A366-5CBDD8E4097F}"/>
              </a:ext>
            </a:extLst>
          </p:cNvPr>
          <p:cNvSpPr txBox="1"/>
          <p:nvPr/>
        </p:nvSpPr>
        <p:spPr>
          <a:xfrm>
            <a:off x="861666" y="2003504"/>
            <a:ext cx="9652582" cy="631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b">
            <a:normAutofit/>
          </a:bodyPr>
          <a:lstStyle>
            <a:lvl1pPr algn="l">
              <a:lnSpc>
                <a:spcPct val="80000"/>
              </a:lnSpc>
              <a:defRPr sz="5500" spc="-183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lang="en-US" altLang="zh-CN" sz="4000" dirty="0"/>
              <a:t>UI – FPS Interface </a:t>
            </a:r>
            <a:endParaRPr lang="zh-CN" altLang="en-US" sz="4000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resentation Title"/>
          <p:cNvSpPr txBox="1"/>
          <p:nvPr/>
        </p:nvSpPr>
        <p:spPr>
          <a:xfrm>
            <a:off x="437283" y="425599"/>
            <a:ext cx="10957695" cy="103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b">
            <a:normAutofit/>
          </a:bodyPr>
          <a:lstStyle>
            <a:lvl1pPr algn="l">
              <a:lnSpc>
                <a:spcPct val="80000"/>
              </a:lnSpc>
              <a:defRPr sz="5500" spc="-183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dirty="0"/>
              <a:t>Shooting </a:t>
            </a:r>
            <a:r>
              <a:rPr lang="en-US" dirty="0"/>
              <a:t>Scene </a:t>
            </a:r>
            <a:r>
              <a:rPr dirty="0"/>
              <a:t>Implementation</a:t>
            </a:r>
          </a:p>
        </p:txBody>
      </p:sp>
      <p:sp>
        <p:nvSpPr>
          <p:cNvPr id="222" name="Straight Connector 11"/>
          <p:cNvSpPr/>
          <p:nvPr/>
        </p:nvSpPr>
        <p:spPr>
          <a:xfrm>
            <a:off x="437283" y="1629816"/>
            <a:ext cx="9652582" cy="11909"/>
          </a:xfrm>
          <a:prstGeom prst="line">
            <a:avLst/>
          </a:prstGeom>
          <a:ln w="76200">
            <a:solidFill>
              <a:srgbClr val="FFC000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737C4-6249-E443-13FE-6EA1B409E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427" y="2784290"/>
            <a:ext cx="10098151" cy="6229437"/>
          </a:xfrm>
          <a:prstGeom prst="rect">
            <a:avLst/>
          </a:prstGeom>
        </p:spPr>
      </p:pic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8BB3B245-3228-C371-2C24-0501ACAA2932}"/>
              </a:ext>
            </a:extLst>
          </p:cNvPr>
          <p:cNvSpPr txBox="1"/>
          <p:nvPr/>
        </p:nvSpPr>
        <p:spPr>
          <a:xfrm>
            <a:off x="861666" y="2003504"/>
            <a:ext cx="9652582" cy="631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b">
            <a:normAutofit/>
          </a:bodyPr>
          <a:lstStyle>
            <a:lvl1pPr algn="l">
              <a:lnSpc>
                <a:spcPct val="80000"/>
              </a:lnSpc>
              <a:defRPr sz="5500" spc="-183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lang="en-US" altLang="zh-CN" sz="4000" dirty="0"/>
              <a:t>Scene – Playground 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57478066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resentation Title"/>
          <p:cNvSpPr txBox="1"/>
          <p:nvPr/>
        </p:nvSpPr>
        <p:spPr>
          <a:xfrm>
            <a:off x="437283" y="425599"/>
            <a:ext cx="10957695" cy="103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b">
            <a:normAutofit/>
          </a:bodyPr>
          <a:lstStyle>
            <a:lvl1pPr algn="l">
              <a:lnSpc>
                <a:spcPct val="80000"/>
              </a:lnSpc>
              <a:defRPr sz="5500" spc="-183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dirty="0"/>
              <a:t>Shooting </a:t>
            </a:r>
            <a:r>
              <a:rPr lang="en-US" dirty="0"/>
              <a:t>Scene </a:t>
            </a:r>
            <a:r>
              <a:rPr dirty="0"/>
              <a:t>Implementation</a:t>
            </a:r>
          </a:p>
        </p:txBody>
      </p:sp>
      <p:sp>
        <p:nvSpPr>
          <p:cNvPr id="222" name="Straight Connector 11"/>
          <p:cNvSpPr/>
          <p:nvPr/>
        </p:nvSpPr>
        <p:spPr>
          <a:xfrm>
            <a:off x="437283" y="1629816"/>
            <a:ext cx="9652582" cy="11909"/>
          </a:xfrm>
          <a:prstGeom prst="line">
            <a:avLst/>
          </a:prstGeom>
          <a:ln w="76200">
            <a:solidFill>
              <a:srgbClr val="FFC000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8BB3B245-3228-C371-2C24-0501ACAA2932}"/>
              </a:ext>
            </a:extLst>
          </p:cNvPr>
          <p:cNvSpPr txBox="1"/>
          <p:nvPr/>
        </p:nvSpPr>
        <p:spPr>
          <a:xfrm>
            <a:off x="861666" y="2003504"/>
            <a:ext cx="9652582" cy="631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b">
            <a:normAutofit/>
          </a:bodyPr>
          <a:lstStyle>
            <a:lvl1pPr algn="l">
              <a:lnSpc>
                <a:spcPct val="80000"/>
              </a:lnSpc>
              <a:defRPr sz="5500" spc="-183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lang="en-US" altLang="zh-CN" sz="4000" dirty="0"/>
              <a:t>Interactable Components</a:t>
            </a:r>
            <a:endParaRPr lang="zh-CN" alt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78EBF-5B27-DCF8-101F-2D0A9C6FE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7388" y="2811659"/>
            <a:ext cx="2642345" cy="196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AC34C6-16E9-4893-C499-1BFAEB297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66" y="2884211"/>
            <a:ext cx="1612111" cy="1818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2A4F9-1DC9-A9D4-1710-007D7A89C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2236" y="5784510"/>
            <a:ext cx="1755258" cy="18185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69C145-85C6-8384-C04F-1D8EB6831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50" y="2811659"/>
            <a:ext cx="4718405" cy="57608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BF50C-67EA-199B-5EA0-3570D938D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242" y="5931521"/>
            <a:ext cx="1691039" cy="181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2474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traight Connector 11"/>
          <p:cNvSpPr/>
          <p:nvPr/>
        </p:nvSpPr>
        <p:spPr>
          <a:xfrm>
            <a:off x="437283" y="1629816"/>
            <a:ext cx="9652582" cy="11909"/>
          </a:xfrm>
          <a:prstGeom prst="line">
            <a:avLst/>
          </a:prstGeom>
          <a:ln w="76200">
            <a:solidFill>
              <a:srgbClr val="FFC000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7" name="Presentation Title"/>
          <p:cNvSpPr txBox="1"/>
          <p:nvPr/>
        </p:nvSpPr>
        <p:spPr>
          <a:xfrm>
            <a:off x="437283" y="425599"/>
            <a:ext cx="10957695" cy="103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b">
            <a:normAutofit/>
          </a:bodyPr>
          <a:lstStyle>
            <a:lvl1pPr algn="l">
              <a:lnSpc>
                <a:spcPct val="80000"/>
              </a:lnSpc>
              <a:defRPr sz="5500" spc="-183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dirty="0"/>
              <a:t>Shooting Demo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traight Connector 11"/>
          <p:cNvSpPr/>
          <p:nvPr/>
        </p:nvSpPr>
        <p:spPr>
          <a:xfrm>
            <a:off x="437283" y="1629816"/>
            <a:ext cx="9652582" cy="11909"/>
          </a:xfrm>
          <a:prstGeom prst="line">
            <a:avLst/>
          </a:prstGeom>
          <a:ln w="76200">
            <a:solidFill>
              <a:srgbClr val="FFC000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0" name="Presentation Title"/>
          <p:cNvSpPr txBox="1"/>
          <p:nvPr/>
        </p:nvSpPr>
        <p:spPr>
          <a:xfrm>
            <a:off x="437283" y="425599"/>
            <a:ext cx="10957695" cy="103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b">
            <a:normAutofit/>
          </a:bodyPr>
          <a:lstStyle>
            <a:lvl1pPr algn="l">
              <a:lnSpc>
                <a:spcPct val="80000"/>
              </a:lnSpc>
              <a:defRPr sz="5500" spc="-183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Island Battle Implementation</a:t>
            </a:r>
          </a:p>
        </p:txBody>
      </p:sp>
      <p:pic>
        <p:nvPicPr>
          <p:cNvPr id="231" name="Screenshot 2022-12-04 at 18.32.49.png" descr="Screenshot 2022-12-04 at 18.32.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633" y="3660858"/>
            <a:ext cx="8833534" cy="4902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Screenshot 2022-12-04 at 18.33.44.png" descr="Screenshot 2022-12-04 at 18.33.44.png"/>
          <p:cNvPicPr>
            <a:picLocks noChangeAspect="1"/>
          </p:cNvPicPr>
          <p:nvPr/>
        </p:nvPicPr>
        <p:blipFill>
          <a:blip r:embed="rId3"/>
          <a:srcRect l="10539" t="255" r="10539" b="255"/>
          <a:stretch>
            <a:fillRect/>
          </a:stretch>
        </p:blipFill>
        <p:spPr>
          <a:xfrm>
            <a:off x="2019299" y="3660858"/>
            <a:ext cx="8966376" cy="49027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Screenshot 2022-12-04 at 01.35.40.png" descr="Screenshot 2022-12-04 at 01.35.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059" y="2027222"/>
            <a:ext cx="1011699" cy="1071531"/>
          </a:xfrm>
          <a:prstGeom prst="rect">
            <a:avLst/>
          </a:prstGeom>
          <a:ln w="12700">
            <a:solidFill>
              <a:srgbClr val="FFFFFF"/>
            </a:solidFill>
            <a:prstDash val="sysDot"/>
            <a:miter lim="400000"/>
          </a:ln>
        </p:spPr>
      </p:pic>
      <p:pic>
        <p:nvPicPr>
          <p:cNvPr id="234" name="Screenshot 2022-12-04 at 01.37.38.png" descr="Screenshot 2022-12-04 at 01.37.3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114" y="2099091"/>
            <a:ext cx="1400709" cy="928470"/>
          </a:xfrm>
          <a:prstGeom prst="rect">
            <a:avLst/>
          </a:prstGeom>
          <a:ln w="12700">
            <a:solidFill>
              <a:srgbClr val="FFFFFF"/>
            </a:solidFill>
            <a:prstDash val="sysDot"/>
            <a:miter lim="400000"/>
          </a:ln>
        </p:spPr>
      </p:pic>
      <p:pic>
        <p:nvPicPr>
          <p:cNvPr id="235" name="Screenshot 2022-12-04 at 01.34.59.png" descr="Screenshot 2022-12-04 at 01.34.5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5106" y="1890591"/>
            <a:ext cx="1400709" cy="1208195"/>
          </a:xfrm>
          <a:prstGeom prst="rect">
            <a:avLst/>
          </a:prstGeom>
          <a:ln w="12700">
            <a:solidFill>
              <a:srgbClr val="FFFFFF"/>
            </a:solidFill>
            <a:prstDash val="sysDot"/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1" animBg="1" advAuto="0"/>
      <p:bldP spid="232" grpId="2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traight Connector 11"/>
          <p:cNvSpPr/>
          <p:nvPr/>
        </p:nvSpPr>
        <p:spPr>
          <a:xfrm>
            <a:off x="437283" y="1629816"/>
            <a:ext cx="9652582" cy="11909"/>
          </a:xfrm>
          <a:prstGeom prst="line">
            <a:avLst/>
          </a:prstGeom>
          <a:ln w="76200">
            <a:solidFill>
              <a:srgbClr val="FFC000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8" name="Presentation Title"/>
          <p:cNvSpPr txBox="1"/>
          <p:nvPr/>
        </p:nvSpPr>
        <p:spPr>
          <a:xfrm>
            <a:off x="437283" y="425599"/>
            <a:ext cx="10957695" cy="103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b">
            <a:normAutofit/>
          </a:bodyPr>
          <a:lstStyle>
            <a:lvl1pPr algn="l">
              <a:lnSpc>
                <a:spcPct val="80000"/>
              </a:lnSpc>
              <a:defRPr sz="5500" spc="-183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Island Battle Implementation</a:t>
            </a:r>
          </a:p>
        </p:txBody>
      </p:sp>
      <p:pic>
        <p:nvPicPr>
          <p:cNvPr id="239" name="Screenshot 2022-12-04 at 19.34.55.png" descr="Screenshot 2022-12-04 at 19.34.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70" y="2560808"/>
            <a:ext cx="9413521" cy="5087784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rminator"/>
          <p:cNvSpPr/>
          <p:nvPr/>
        </p:nvSpPr>
        <p:spPr>
          <a:xfrm rot="365636">
            <a:off x="651236" y="4021941"/>
            <a:ext cx="1417712" cy="708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chemeClr val="accent4"/>
          </a:solidFill>
          <a:ln w="25400">
            <a:solidFill>
              <a:srgbClr val="000000"/>
            </a:solidFill>
          </a:ln>
        </p:spPr>
        <p:txBody>
          <a:bodyPr lIns="27092" tIns="27092" rIns="27092" bIns="27092" anchor="ctr"/>
          <a:lstStyle/>
          <a:p>
            <a:endParaRPr/>
          </a:p>
        </p:txBody>
      </p:sp>
      <p:sp>
        <p:nvSpPr>
          <p:cNvPr id="241" name="Shape"/>
          <p:cNvSpPr/>
          <p:nvPr/>
        </p:nvSpPr>
        <p:spPr>
          <a:xfrm rot="300000">
            <a:off x="3633931" y="3556210"/>
            <a:ext cx="3259287" cy="186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chemeClr val="accent3"/>
          </a:solidFill>
          <a:ln w="25400">
            <a:solidFill>
              <a:srgbClr val="000000"/>
            </a:solidFill>
          </a:ln>
        </p:spPr>
        <p:txBody>
          <a:bodyPr lIns="27092" tIns="27092" rIns="27092" bIns="27092" anchor="ctr"/>
          <a:lstStyle/>
          <a:p>
            <a:endParaRPr/>
          </a:p>
        </p:txBody>
      </p:sp>
      <p:pic>
        <p:nvPicPr>
          <p:cNvPr id="242" name="Screenshot 2022-12-04 at 19.38.26.png" descr="Screenshot 2022-12-04 at 19.38.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12" y="5635513"/>
            <a:ext cx="778114" cy="1445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1000" fill="hold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1" animBg="1" advAuto="0"/>
      <p:bldP spid="241" grpId="2" animBg="1" advAuto="0"/>
      <p:bldP spid="242" grpId="3" animBg="1" advAuto="0"/>
      <p:bldP spid="242" grpId="4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traight Connector 11"/>
          <p:cNvSpPr/>
          <p:nvPr/>
        </p:nvSpPr>
        <p:spPr>
          <a:xfrm>
            <a:off x="437283" y="1629816"/>
            <a:ext cx="9652582" cy="11909"/>
          </a:xfrm>
          <a:prstGeom prst="line">
            <a:avLst/>
          </a:prstGeom>
          <a:ln w="76200">
            <a:solidFill>
              <a:srgbClr val="FFC000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8" name="Presentation Title"/>
          <p:cNvSpPr txBox="1"/>
          <p:nvPr/>
        </p:nvSpPr>
        <p:spPr>
          <a:xfrm>
            <a:off x="437283" y="425599"/>
            <a:ext cx="10957695" cy="103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b">
            <a:normAutofit/>
          </a:bodyPr>
          <a:lstStyle>
            <a:lvl1pPr algn="l">
              <a:lnSpc>
                <a:spcPct val="80000"/>
              </a:lnSpc>
              <a:defRPr sz="5500" spc="-183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lang="en-US" dirty="0"/>
              <a:t>Island Battle 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2130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resentation Title"/>
          <p:cNvSpPr txBox="1"/>
          <p:nvPr/>
        </p:nvSpPr>
        <p:spPr>
          <a:xfrm>
            <a:off x="437283" y="425599"/>
            <a:ext cx="10957695" cy="103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b">
            <a:normAutofit/>
          </a:bodyPr>
          <a:lstStyle>
            <a:lvl1pPr algn="l">
              <a:lnSpc>
                <a:spcPct val="80000"/>
              </a:lnSpc>
              <a:defRPr sz="6000" spc="-2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Future Work</a:t>
            </a:r>
          </a:p>
        </p:txBody>
      </p:sp>
      <p:sp>
        <p:nvSpPr>
          <p:cNvPr id="245" name="Straight Connector 11"/>
          <p:cNvSpPr/>
          <p:nvPr/>
        </p:nvSpPr>
        <p:spPr>
          <a:xfrm>
            <a:off x="437283" y="1629816"/>
            <a:ext cx="9652582" cy="11909"/>
          </a:xfrm>
          <a:prstGeom prst="line">
            <a:avLst/>
          </a:prstGeom>
          <a:ln w="76200">
            <a:solidFill>
              <a:srgbClr val="FFC000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6" name="Presentation Title"/>
          <p:cNvSpPr txBox="1"/>
          <p:nvPr/>
        </p:nvSpPr>
        <p:spPr>
          <a:xfrm>
            <a:off x="917083" y="2796368"/>
            <a:ext cx="7810662" cy="103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ctr">
            <a:normAutofit/>
          </a:bodyPr>
          <a:lstStyle>
            <a:lvl1pPr algn="l">
              <a:lnSpc>
                <a:spcPct val="80000"/>
              </a:lnSpc>
              <a:defRPr sz="4100" spc="-136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1. More Aesthetics </a:t>
            </a:r>
          </a:p>
        </p:txBody>
      </p:sp>
      <p:sp>
        <p:nvSpPr>
          <p:cNvPr id="247" name="Presentation Title"/>
          <p:cNvSpPr txBox="1"/>
          <p:nvPr/>
        </p:nvSpPr>
        <p:spPr>
          <a:xfrm>
            <a:off x="917083" y="4165203"/>
            <a:ext cx="7810662" cy="103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ctr">
            <a:normAutofit/>
          </a:bodyPr>
          <a:lstStyle>
            <a:lvl1pPr algn="l">
              <a:lnSpc>
                <a:spcPct val="80000"/>
              </a:lnSpc>
              <a:defRPr sz="4100" spc="-136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lang="en-US" dirty="0"/>
              <a:t>2</a:t>
            </a:r>
            <a:r>
              <a:rPr dirty="0"/>
              <a:t>. </a:t>
            </a:r>
            <a:r>
              <a:rPr lang="en-US" dirty="0"/>
              <a:t>Different Difficulty Levels</a:t>
            </a:r>
            <a:r>
              <a:rPr dirty="0"/>
              <a:t> 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63B24647-6BAC-02C0-D284-E2E53457434E}"/>
              </a:ext>
            </a:extLst>
          </p:cNvPr>
          <p:cNvSpPr txBox="1"/>
          <p:nvPr/>
        </p:nvSpPr>
        <p:spPr>
          <a:xfrm>
            <a:off x="917083" y="5534038"/>
            <a:ext cx="7810662" cy="103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ctr">
            <a:normAutofit/>
          </a:bodyPr>
          <a:lstStyle>
            <a:lvl1pPr algn="l">
              <a:lnSpc>
                <a:spcPct val="80000"/>
              </a:lnSpc>
              <a:defRPr sz="4100" spc="-136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lang="en-US" dirty="0"/>
              <a:t>3</a:t>
            </a:r>
            <a:r>
              <a:rPr dirty="0"/>
              <a:t>. </a:t>
            </a:r>
            <a:r>
              <a:rPr lang="en-US" dirty="0"/>
              <a:t>Precision Improvement (Radar)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resentation Title"/>
          <p:cNvSpPr txBox="1">
            <a:spLocks noGrp="1"/>
          </p:cNvSpPr>
          <p:nvPr>
            <p:ph type="ctrTitle"/>
          </p:nvPr>
        </p:nvSpPr>
        <p:spPr>
          <a:xfrm>
            <a:off x="4361605" y="3207875"/>
            <a:ext cx="4281590" cy="1527808"/>
          </a:xfrm>
          <a:prstGeom prst="rect">
            <a:avLst/>
          </a:prstGeom>
        </p:spPr>
        <p:txBody>
          <a:bodyPr/>
          <a:lstStyle>
            <a:lvl1pPr algn="ctr">
              <a:defRPr sz="8800" spc="-200"/>
            </a:lvl1pPr>
          </a:lstStyle>
          <a:p>
            <a:r>
              <a:t>Q &amp; A</a:t>
            </a:r>
          </a:p>
        </p:txBody>
      </p:sp>
      <p:sp>
        <p:nvSpPr>
          <p:cNvPr id="250" name="Rounded Rectangle"/>
          <p:cNvSpPr/>
          <p:nvPr/>
        </p:nvSpPr>
        <p:spPr>
          <a:xfrm>
            <a:off x="5268900" y="5211943"/>
            <a:ext cx="2467000" cy="2467000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FF2600"/>
              </a:gs>
              <a:gs pos="100000">
                <a:schemeClr val="accent4"/>
              </a:gs>
            </a:gsLst>
            <a:lin ang="16200000"/>
          </a:gradFill>
          <a:ln w="12700">
            <a:miter lim="400000"/>
          </a:ln>
        </p:spPr>
        <p:txBody>
          <a:bodyPr lIns="27092" tIns="27092" rIns="27092" bIns="27092" anchor="ctr"/>
          <a:lstStyle/>
          <a:p>
            <a:endParaRPr/>
          </a:p>
        </p:txBody>
      </p:sp>
      <p:sp>
        <p:nvSpPr>
          <p:cNvPr id="251" name="Triangle"/>
          <p:cNvSpPr/>
          <p:nvPr/>
        </p:nvSpPr>
        <p:spPr>
          <a:xfrm rot="19800000">
            <a:off x="5649922" y="6657015"/>
            <a:ext cx="736413" cy="4280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7092" tIns="27092" rIns="27092" bIns="27092" anchor="ctr"/>
          <a:lstStyle/>
          <a:p>
            <a:endParaRPr/>
          </a:p>
        </p:txBody>
      </p:sp>
      <p:sp>
        <p:nvSpPr>
          <p:cNvPr id="252" name="Rectangle"/>
          <p:cNvSpPr/>
          <p:nvPr/>
        </p:nvSpPr>
        <p:spPr>
          <a:xfrm>
            <a:off x="5953722" y="6673730"/>
            <a:ext cx="128814" cy="18905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7092" tIns="27092" rIns="27092" bIns="27092" anchor="ctr"/>
          <a:lstStyle/>
          <a:p>
            <a:endParaRPr/>
          </a:p>
        </p:txBody>
      </p:sp>
      <p:sp>
        <p:nvSpPr>
          <p:cNvPr id="253" name="Rounded Rectangle"/>
          <p:cNvSpPr/>
          <p:nvPr/>
        </p:nvSpPr>
        <p:spPr>
          <a:xfrm>
            <a:off x="5537219" y="6859247"/>
            <a:ext cx="1930362" cy="48281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27092" tIns="27092" rIns="27092" bIns="27092" anchor="ctr"/>
          <a:lstStyle/>
          <a:p>
            <a:endParaRPr/>
          </a:p>
        </p:txBody>
      </p:sp>
      <p:sp>
        <p:nvSpPr>
          <p:cNvPr id="254" name="Arrow Sign"/>
          <p:cNvSpPr/>
          <p:nvPr/>
        </p:nvSpPr>
        <p:spPr>
          <a:xfrm>
            <a:off x="6432671" y="5997882"/>
            <a:ext cx="824823" cy="497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" y="0"/>
                </a:moveTo>
                <a:cubicBezTo>
                  <a:pt x="827" y="0"/>
                  <a:pt x="0" y="1369"/>
                  <a:pt x="0" y="3051"/>
                </a:cubicBezTo>
                <a:lnTo>
                  <a:pt x="0" y="18546"/>
                </a:lnTo>
                <a:cubicBezTo>
                  <a:pt x="0" y="20228"/>
                  <a:pt x="827" y="21600"/>
                  <a:pt x="1842" y="21600"/>
                </a:cubicBezTo>
                <a:lnTo>
                  <a:pt x="19758" y="21600"/>
                </a:lnTo>
                <a:cubicBezTo>
                  <a:pt x="20773" y="21600"/>
                  <a:pt x="21600" y="20228"/>
                  <a:pt x="21600" y="18546"/>
                </a:cubicBezTo>
                <a:lnTo>
                  <a:pt x="21600" y="3051"/>
                </a:lnTo>
                <a:cubicBezTo>
                  <a:pt x="21600" y="1369"/>
                  <a:pt x="20773" y="0"/>
                  <a:pt x="19758" y="0"/>
                </a:cubicBezTo>
                <a:lnTo>
                  <a:pt x="1842" y="0"/>
                </a:lnTo>
                <a:close/>
                <a:moveTo>
                  <a:pt x="1842" y="1246"/>
                </a:moveTo>
                <a:lnTo>
                  <a:pt x="19758" y="1246"/>
                </a:lnTo>
                <a:cubicBezTo>
                  <a:pt x="20359" y="1246"/>
                  <a:pt x="20849" y="2054"/>
                  <a:pt x="20849" y="3051"/>
                </a:cubicBezTo>
                <a:lnTo>
                  <a:pt x="20849" y="18546"/>
                </a:lnTo>
                <a:cubicBezTo>
                  <a:pt x="20849" y="19543"/>
                  <a:pt x="20359" y="20354"/>
                  <a:pt x="19758" y="20354"/>
                </a:cubicBezTo>
                <a:lnTo>
                  <a:pt x="1842" y="20354"/>
                </a:lnTo>
                <a:cubicBezTo>
                  <a:pt x="1241" y="20354"/>
                  <a:pt x="751" y="19543"/>
                  <a:pt x="751" y="18546"/>
                </a:cubicBezTo>
                <a:lnTo>
                  <a:pt x="751" y="3051"/>
                </a:lnTo>
                <a:cubicBezTo>
                  <a:pt x="751" y="2054"/>
                  <a:pt x="1241" y="1246"/>
                  <a:pt x="1842" y="1246"/>
                </a:cubicBezTo>
                <a:close/>
                <a:moveTo>
                  <a:pt x="1842" y="2322"/>
                </a:moveTo>
                <a:cubicBezTo>
                  <a:pt x="1600" y="2322"/>
                  <a:pt x="1401" y="2651"/>
                  <a:pt x="1401" y="3051"/>
                </a:cubicBezTo>
                <a:lnTo>
                  <a:pt x="1401" y="18546"/>
                </a:lnTo>
                <a:cubicBezTo>
                  <a:pt x="1401" y="18947"/>
                  <a:pt x="1600" y="19278"/>
                  <a:pt x="1842" y="19278"/>
                </a:cubicBezTo>
                <a:lnTo>
                  <a:pt x="19758" y="19278"/>
                </a:lnTo>
                <a:cubicBezTo>
                  <a:pt x="20000" y="19278"/>
                  <a:pt x="20199" y="18947"/>
                  <a:pt x="20199" y="18546"/>
                </a:cubicBezTo>
                <a:lnTo>
                  <a:pt x="20199" y="3051"/>
                </a:lnTo>
                <a:cubicBezTo>
                  <a:pt x="20199" y="2651"/>
                  <a:pt x="20000" y="2322"/>
                  <a:pt x="19758" y="2322"/>
                </a:cubicBezTo>
                <a:lnTo>
                  <a:pt x="1842" y="2322"/>
                </a:lnTo>
                <a:close/>
                <a:moveTo>
                  <a:pt x="14089" y="5429"/>
                </a:moveTo>
                <a:cubicBezTo>
                  <a:pt x="14142" y="5435"/>
                  <a:pt x="14197" y="5466"/>
                  <a:pt x="14246" y="5527"/>
                </a:cubicBezTo>
                <a:lnTo>
                  <a:pt x="18336" y="10564"/>
                </a:lnTo>
                <a:cubicBezTo>
                  <a:pt x="18432" y="10679"/>
                  <a:pt x="18432" y="10921"/>
                  <a:pt x="18336" y="11036"/>
                </a:cubicBezTo>
                <a:lnTo>
                  <a:pt x="14246" y="16073"/>
                </a:lnTo>
                <a:cubicBezTo>
                  <a:pt x="14053" y="16314"/>
                  <a:pt x="13773" y="16082"/>
                  <a:pt x="13773" y="15681"/>
                </a:cubicBezTo>
                <a:lnTo>
                  <a:pt x="14181" y="13206"/>
                </a:lnTo>
                <a:lnTo>
                  <a:pt x="3472" y="13206"/>
                </a:lnTo>
                <a:cubicBezTo>
                  <a:pt x="3408" y="13206"/>
                  <a:pt x="3355" y="13118"/>
                  <a:pt x="3355" y="13011"/>
                </a:cubicBezTo>
                <a:lnTo>
                  <a:pt x="3355" y="8589"/>
                </a:lnTo>
                <a:cubicBezTo>
                  <a:pt x="3355" y="8482"/>
                  <a:pt x="3408" y="8391"/>
                  <a:pt x="3472" y="8391"/>
                </a:cubicBezTo>
                <a:lnTo>
                  <a:pt x="14176" y="8391"/>
                </a:lnTo>
                <a:lnTo>
                  <a:pt x="13773" y="5919"/>
                </a:lnTo>
                <a:cubicBezTo>
                  <a:pt x="13773" y="5618"/>
                  <a:pt x="13928" y="5412"/>
                  <a:pt x="14089" y="542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7092" tIns="27092" rIns="27092" bIns="27092" anchor="ctr"/>
          <a:lstStyle/>
          <a:p>
            <a:endParaRPr/>
          </a:p>
        </p:txBody>
      </p:sp>
      <p:sp>
        <p:nvSpPr>
          <p:cNvPr id="255" name="Wind"/>
          <p:cNvSpPr/>
          <p:nvPr/>
        </p:nvSpPr>
        <p:spPr>
          <a:xfrm flipH="1">
            <a:off x="5553347" y="6038071"/>
            <a:ext cx="499921" cy="417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86" extrusionOk="0">
                <a:moveTo>
                  <a:pt x="11007" y="3"/>
                </a:moveTo>
                <a:cubicBezTo>
                  <a:pt x="10519" y="-14"/>
                  <a:pt x="10178" y="40"/>
                  <a:pt x="10143" y="46"/>
                </a:cubicBezTo>
                <a:cubicBezTo>
                  <a:pt x="9825" y="98"/>
                  <a:pt x="9605" y="450"/>
                  <a:pt x="9648" y="830"/>
                </a:cubicBezTo>
                <a:cubicBezTo>
                  <a:pt x="9692" y="1210"/>
                  <a:pt x="9984" y="1474"/>
                  <a:pt x="10301" y="1422"/>
                </a:cubicBezTo>
                <a:cubicBezTo>
                  <a:pt x="10319" y="1419"/>
                  <a:pt x="12142" y="1155"/>
                  <a:pt x="13202" y="2265"/>
                </a:cubicBezTo>
                <a:cubicBezTo>
                  <a:pt x="13739" y="2827"/>
                  <a:pt x="14011" y="3682"/>
                  <a:pt x="14008" y="4804"/>
                </a:cubicBezTo>
                <a:lnTo>
                  <a:pt x="14008" y="4830"/>
                </a:lnTo>
                <a:cubicBezTo>
                  <a:pt x="14009" y="4842"/>
                  <a:pt x="14024" y="6068"/>
                  <a:pt x="13259" y="7015"/>
                </a:cubicBezTo>
                <a:cubicBezTo>
                  <a:pt x="12615" y="7814"/>
                  <a:pt x="11591" y="8215"/>
                  <a:pt x="10224" y="8212"/>
                </a:cubicBezTo>
                <a:lnTo>
                  <a:pt x="581" y="8212"/>
                </a:lnTo>
                <a:cubicBezTo>
                  <a:pt x="260" y="8212"/>
                  <a:pt x="0" y="8524"/>
                  <a:pt x="0" y="8908"/>
                </a:cubicBezTo>
                <a:cubicBezTo>
                  <a:pt x="0" y="9291"/>
                  <a:pt x="260" y="9603"/>
                  <a:pt x="581" y="9603"/>
                </a:cubicBezTo>
                <a:lnTo>
                  <a:pt x="10222" y="9603"/>
                </a:lnTo>
                <a:cubicBezTo>
                  <a:pt x="11918" y="9606"/>
                  <a:pt x="13221" y="9062"/>
                  <a:pt x="14093" y="7982"/>
                </a:cubicBezTo>
                <a:cubicBezTo>
                  <a:pt x="15162" y="6657"/>
                  <a:pt x="15171" y="5000"/>
                  <a:pt x="15168" y="4798"/>
                </a:cubicBezTo>
                <a:cubicBezTo>
                  <a:pt x="15169" y="3260"/>
                  <a:pt x="14766" y="2055"/>
                  <a:pt x="13966" y="1218"/>
                </a:cubicBezTo>
                <a:cubicBezTo>
                  <a:pt x="13047" y="255"/>
                  <a:pt x="11820" y="32"/>
                  <a:pt x="11007" y="3"/>
                </a:cubicBezTo>
                <a:close/>
                <a:moveTo>
                  <a:pt x="18476" y="6734"/>
                </a:moveTo>
                <a:cubicBezTo>
                  <a:pt x="18113" y="6721"/>
                  <a:pt x="17862" y="6760"/>
                  <a:pt x="17835" y="6765"/>
                </a:cubicBezTo>
                <a:cubicBezTo>
                  <a:pt x="17519" y="6817"/>
                  <a:pt x="17297" y="7166"/>
                  <a:pt x="17339" y="7545"/>
                </a:cubicBezTo>
                <a:cubicBezTo>
                  <a:pt x="17382" y="7925"/>
                  <a:pt x="17674" y="8191"/>
                  <a:pt x="17991" y="8141"/>
                </a:cubicBezTo>
                <a:cubicBezTo>
                  <a:pt x="18003" y="8140"/>
                  <a:pt x="19225" y="7959"/>
                  <a:pt x="19926" y="8697"/>
                </a:cubicBezTo>
                <a:cubicBezTo>
                  <a:pt x="20272" y="9062"/>
                  <a:pt x="20439" y="9601"/>
                  <a:pt x="20437" y="10347"/>
                </a:cubicBezTo>
                <a:lnTo>
                  <a:pt x="20439" y="10373"/>
                </a:lnTo>
                <a:cubicBezTo>
                  <a:pt x="20439" y="10381"/>
                  <a:pt x="20449" y="11166"/>
                  <a:pt x="19953" y="11780"/>
                </a:cubicBezTo>
                <a:cubicBezTo>
                  <a:pt x="19530" y="12304"/>
                  <a:pt x="18848" y="12570"/>
                  <a:pt x="17928" y="12570"/>
                </a:cubicBezTo>
                <a:cubicBezTo>
                  <a:pt x="17923" y="12570"/>
                  <a:pt x="17919" y="12570"/>
                  <a:pt x="17915" y="12570"/>
                </a:cubicBezTo>
                <a:lnTo>
                  <a:pt x="581" y="12546"/>
                </a:lnTo>
                <a:cubicBezTo>
                  <a:pt x="261" y="12546"/>
                  <a:pt x="1" y="12858"/>
                  <a:pt x="0" y="13242"/>
                </a:cubicBezTo>
                <a:cubicBezTo>
                  <a:pt x="0" y="13625"/>
                  <a:pt x="259" y="13936"/>
                  <a:pt x="579" y="13937"/>
                </a:cubicBezTo>
                <a:lnTo>
                  <a:pt x="17913" y="13959"/>
                </a:lnTo>
                <a:cubicBezTo>
                  <a:pt x="17919" y="13959"/>
                  <a:pt x="17924" y="13959"/>
                  <a:pt x="17930" y="13959"/>
                </a:cubicBezTo>
                <a:cubicBezTo>
                  <a:pt x="19175" y="13959"/>
                  <a:pt x="20136" y="13552"/>
                  <a:pt x="20786" y="12746"/>
                </a:cubicBezTo>
                <a:cubicBezTo>
                  <a:pt x="21582" y="11760"/>
                  <a:pt x="21600" y="10526"/>
                  <a:pt x="21598" y="10345"/>
                </a:cubicBezTo>
                <a:cubicBezTo>
                  <a:pt x="21599" y="9190"/>
                  <a:pt x="21292" y="8281"/>
                  <a:pt x="20685" y="7646"/>
                </a:cubicBezTo>
                <a:cubicBezTo>
                  <a:pt x="19996" y="6924"/>
                  <a:pt x="19082" y="6757"/>
                  <a:pt x="18476" y="6734"/>
                </a:cubicBezTo>
                <a:close/>
                <a:moveTo>
                  <a:pt x="15068" y="16652"/>
                </a:moveTo>
                <a:lnTo>
                  <a:pt x="579" y="16666"/>
                </a:lnTo>
                <a:cubicBezTo>
                  <a:pt x="259" y="16666"/>
                  <a:pt x="0" y="16977"/>
                  <a:pt x="0" y="17361"/>
                </a:cubicBezTo>
                <a:cubicBezTo>
                  <a:pt x="1" y="17745"/>
                  <a:pt x="260" y="18055"/>
                  <a:pt x="581" y="18055"/>
                </a:cubicBezTo>
                <a:lnTo>
                  <a:pt x="15070" y="18040"/>
                </a:lnTo>
                <a:cubicBezTo>
                  <a:pt x="15073" y="18040"/>
                  <a:pt x="15076" y="18040"/>
                  <a:pt x="15078" y="18040"/>
                </a:cubicBezTo>
                <a:cubicBezTo>
                  <a:pt x="15565" y="18040"/>
                  <a:pt x="15920" y="18171"/>
                  <a:pt x="16133" y="18426"/>
                </a:cubicBezTo>
                <a:cubicBezTo>
                  <a:pt x="16371" y="18712"/>
                  <a:pt x="16372" y="19087"/>
                  <a:pt x="16372" y="19092"/>
                </a:cubicBezTo>
                <a:lnTo>
                  <a:pt x="16372" y="19118"/>
                </a:lnTo>
                <a:cubicBezTo>
                  <a:pt x="16373" y="19486"/>
                  <a:pt x="16297" y="19746"/>
                  <a:pt x="16140" y="19912"/>
                </a:cubicBezTo>
                <a:cubicBezTo>
                  <a:pt x="15853" y="20215"/>
                  <a:pt x="15324" y="20212"/>
                  <a:pt x="15144" y="20185"/>
                </a:cubicBezTo>
                <a:cubicBezTo>
                  <a:pt x="14828" y="20135"/>
                  <a:pt x="14538" y="20400"/>
                  <a:pt x="14494" y="20779"/>
                </a:cubicBezTo>
                <a:cubicBezTo>
                  <a:pt x="14451" y="21160"/>
                  <a:pt x="14671" y="21509"/>
                  <a:pt x="14989" y="21562"/>
                </a:cubicBezTo>
                <a:cubicBezTo>
                  <a:pt x="15025" y="21568"/>
                  <a:pt x="15152" y="21586"/>
                  <a:pt x="15330" y="21586"/>
                </a:cubicBezTo>
                <a:cubicBezTo>
                  <a:pt x="15730" y="21586"/>
                  <a:pt x="16392" y="21493"/>
                  <a:pt x="16901" y="20961"/>
                </a:cubicBezTo>
                <a:cubicBezTo>
                  <a:pt x="17189" y="20659"/>
                  <a:pt x="17533" y="20097"/>
                  <a:pt x="17533" y="19124"/>
                </a:cubicBezTo>
                <a:cubicBezTo>
                  <a:pt x="17535" y="18965"/>
                  <a:pt x="17519" y="18144"/>
                  <a:pt x="16976" y="17472"/>
                </a:cubicBezTo>
                <a:cubicBezTo>
                  <a:pt x="16535" y="16926"/>
                  <a:pt x="15897" y="16646"/>
                  <a:pt x="15068" y="1665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7092" tIns="27092" rIns="27092" bIns="27092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resentation Title"/>
          <p:cNvSpPr txBox="1"/>
          <p:nvPr/>
        </p:nvSpPr>
        <p:spPr>
          <a:xfrm>
            <a:off x="437283" y="425599"/>
            <a:ext cx="10957695" cy="103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b">
            <a:normAutofit/>
          </a:bodyPr>
          <a:lstStyle>
            <a:lvl1pPr algn="l">
              <a:lnSpc>
                <a:spcPct val="80000"/>
              </a:lnSpc>
              <a:defRPr sz="6000" spc="-2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Background</a:t>
            </a:r>
          </a:p>
        </p:txBody>
      </p:sp>
      <p:sp>
        <p:nvSpPr>
          <p:cNvPr id="166" name="Straight Connector 11"/>
          <p:cNvSpPr/>
          <p:nvPr/>
        </p:nvSpPr>
        <p:spPr>
          <a:xfrm>
            <a:off x="437283" y="1629816"/>
            <a:ext cx="9652582" cy="11909"/>
          </a:xfrm>
          <a:prstGeom prst="line">
            <a:avLst/>
          </a:prstGeom>
          <a:ln w="76200">
            <a:solidFill>
              <a:srgbClr val="FFC000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13" y="6156915"/>
            <a:ext cx="5338424" cy="2683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Subject.png" descr="Subjec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85" y="3432308"/>
            <a:ext cx="6209149" cy="2559677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Presentation Title"/>
          <p:cNvSpPr txBox="1"/>
          <p:nvPr/>
        </p:nvSpPr>
        <p:spPr>
          <a:xfrm>
            <a:off x="9766244" y="2328926"/>
            <a:ext cx="2989573" cy="103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ctr">
            <a:normAutofit/>
          </a:bodyPr>
          <a:lstStyle>
            <a:lvl1pPr>
              <a:lnSpc>
                <a:spcPct val="80000"/>
              </a:lnSpc>
              <a:defRPr sz="3500" spc="-116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Sky Carrier</a:t>
            </a:r>
          </a:p>
        </p:txBody>
      </p:sp>
      <p:pic>
        <p:nvPicPr>
          <p:cNvPr id="170" name="png-transparent-game-sport-basketball-basket-throw-shoot-nba-colored-outline-icon.png" descr="png-transparent-game-sport-basketball-basket-throw-shoot-nba-colored-outline-ic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78" y="2348873"/>
            <a:ext cx="2304794" cy="2496177"/>
          </a:xfrm>
          <a:prstGeom prst="rect">
            <a:avLst/>
          </a:prstGeom>
          <a:ln w="63500">
            <a:solidFill>
              <a:srgbClr val="FFFFFF"/>
            </a:solidFill>
          </a:ln>
        </p:spPr>
      </p:pic>
      <p:pic>
        <p:nvPicPr>
          <p:cNvPr id="171" name="images.png" descr="image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766" y="2353478"/>
            <a:ext cx="2102976" cy="2495839"/>
          </a:xfrm>
          <a:prstGeom prst="rect">
            <a:avLst/>
          </a:prstGeom>
          <a:ln w="63500">
            <a:solidFill>
              <a:srgbClr val="FFFFFF"/>
            </a:solidFill>
          </a:ln>
        </p:spPr>
      </p:pic>
      <p:sp>
        <p:nvSpPr>
          <p:cNvPr id="172" name="Line"/>
          <p:cNvSpPr/>
          <p:nvPr/>
        </p:nvSpPr>
        <p:spPr>
          <a:xfrm flipH="1" flipV="1">
            <a:off x="5755585" y="3433660"/>
            <a:ext cx="3854961" cy="597936"/>
          </a:xfrm>
          <a:prstGeom prst="line">
            <a:avLst/>
          </a:prstGeom>
          <a:ln w="50800">
            <a:solidFill>
              <a:srgbClr val="FFFFFF"/>
            </a:solidFill>
            <a:prstDash val="sysDot"/>
            <a:miter lim="400000"/>
            <a:tailEnd type="stealth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73" name="264-2649573_world-of-tanks-tank-master-pro-computer-icons-tank-icon.png.png" descr="264-2649573_world-of-tanks-tank-master-pro-computer-icons-tank-icon.pn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912087" y="7465068"/>
            <a:ext cx="1545850" cy="1039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6" animBg="1" advAuto="0"/>
      <p:bldP spid="168" grpId="1" animBg="1" advAuto="0"/>
      <p:bldP spid="169" grpId="2" animBg="1" advAuto="0"/>
      <p:bldP spid="170" grpId="5" animBg="1" advAuto="0"/>
      <p:bldP spid="171" grpId="4" animBg="1" advAuto="0"/>
      <p:bldP spid="172" grpId="3" animBg="1" advAuto="0"/>
      <p:bldP spid="173" grpId="7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resentation Title"/>
          <p:cNvSpPr txBox="1"/>
          <p:nvPr/>
        </p:nvSpPr>
        <p:spPr>
          <a:xfrm>
            <a:off x="437283" y="425599"/>
            <a:ext cx="10957695" cy="103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b">
            <a:normAutofit/>
          </a:bodyPr>
          <a:lstStyle>
            <a:lvl1pPr algn="l">
              <a:lnSpc>
                <a:spcPct val="80000"/>
              </a:lnSpc>
              <a:defRPr sz="6000" spc="-2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System Overview</a:t>
            </a:r>
          </a:p>
        </p:txBody>
      </p:sp>
      <p:sp>
        <p:nvSpPr>
          <p:cNvPr id="176" name="Straight Connector 11"/>
          <p:cNvSpPr/>
          <p:nvPr/>
        </p:nvSpPr>
        <p:spPr>
          <a:xfrm>
            <a:off x="437283" y="1629816"/>
            <a:ext cx="9652582" cy="11909"/>
          </a:xfrm>
          <a:prstGeom prst="line">
            <a:avLst/>
          </a:prstGeom>
          <a:ln w="76200">
            <a:solidFill>
              <a:srgbClr val="FFC000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77" name="Picture 16" descr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979" y="2029330"/>
            <a:ext cx="6742842" cy="3613812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Virtual World Generator"/>
          <p:cNvSpPr/>
          <p:nvPr/>
        </p:nvSpPr>
        <p:spPr>
          <a:xfrm>
            <a:off x="8546657" y="6700444"/>
            <a:ext cx="3718772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ctr"/>
          <a:lstStyle>
            <a:lvl1pPr>
              <a:defRPr sz="2500" b="1">
                <a:solidFill>
                  <a:srgbClr val="000000"/>
                </a:solidFill>
              </a:defRPr>
            </a:lvl1pPr>
          </a:lstStyle>
          <a:p>
            <a:r>
              <a:t>Virtual World Generator</a:t>
            </a:r>
          </a:p>
        </p:txBody>
      </p:sp>
      <p:sp>
        <p:nvSpPr>
          <p:cNvPr id="179" name="Notebook"/>
          <p:cNvSpPr/>
          <p:nvPr/>
        </p:nvSpPr>
        <p:spPr>
          <a:xfrm>
            <a:off x="1093723" y="6700444"/>
            <a:ext cx="2267197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003462"/>
          </a:solidFill>
          <a:ln w="25400">
            <a:solidFill>
              <a:srgbClr val="FFFFFF"/>
            </a:solidFill>
            <a:miter lim="400000"/>
          </a:ln>
        </p:spPr>
        <p:txBody>
          <a:bodyPr lIns="27092" tIns="27092" rIns="27092" bIns="27092" anchor="ctr"/>
          <a:lstStyle/>
          <a:p>
            <a:endParaRPr/>
          </a:p>
        </p:txBody>
      </p:sp>
      <p:sp>
        <p:nvSpPr>
          <p:cNvPr id="180" name="&lt;Lecture Slides, Prof Tian&gt;"/>
          <p:cNvSpPr txBox="1"/>
          <p:nvPr/>
        </p:nvSpPr>
        <p:spPr>
          <a:xfrm>
            <a:off x="3123123" y="5708469"/>
            <a:ext cx="2527435" cy="277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7092" tIns="27092" rIns="27092" bIns="27092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&lt;Lecture Slides, Prof Tian&gt;</a:t>
            </a:r>
          </a:p>
        </p:txBody>
      </p:sp>
      <p:sp>
        <p:nvSpPr>
          <p:cNvPr id="181" name="Line"/>
          <p:cNvSpPr/>
          <p:nvPr/>
        </p:nvSpPr>
        <p:spPr>
          <a:xfrm>
            <a:off x="3677192" y="7335444"/>
            <a:ext cx="4553193" cy="1"/>
          </a:xfrm>
          <a:prstGeom prst="line">
            <a:avLst/>
          </a:prstGeom>
          <a:ln w="63500">
            <a:solidFill>
              <a:srgbClr val="FFFFFF"/>
            </a:solidFill>
            <a:headEnd type="stealth"/>
            <a:tailEnd type="stealt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2" name="Presentation Title"/>
          <p:cNvSpPr txBox="1"/>
          <p:nvPr/>
        </p:nvSpPr>
        <p:spPr>
          <a:xfrm>
            <a:off x="4423314" y="6339926"/>
            <a:ext cx="3060949" cy="789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ctr">
            <a:normAutofit/>
          </a:bodyPr>
          <a:lstStyle>
            <a:lvl1pPr>
              <a:lnSpc>
                <a:spcPct val="80000"/>
              </a:lnSpc>
              <a:defRPr sz="2900" spc="-96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Visual &amp; Audio </a:t>
            </a:r>
          </a:p>
        </p:txBody>
      </p:sp>
      <p:sp>
        <p:nvSpPr>
          <p:cNvPr id="183" name="Presentation Title"/>
          <p:cNvSpPr txBox="1"/>
          <p:nvPr/>
        </p:nvSpPr>
        <p:spPr>
          <a:xfrm>
            <a:off x="4423314" y="7541646"/>
            <a:ext cx="3060949" cy="789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ctr">
            <a:normAutofit/>
          </a:bodyPr>
          <a:lstStyle>
            <a:lvl1pPr>
              <a:lnSpc>
                <a:spcPct val="80000"/>
              </a:lnSpc>
              <a:defRPr sz="2900" spc="-96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First-Person View</a:t>
            </a:r>
          </a:p>
        </p:txBody>
      </p:sp>
      <p:pic>
        <p:nvPicPr>
          <p:cNvPr id="184" name="Screenshot 2022-12-04 at 17.52.31.png" descr="Screenshot 2022-12-04 at 17.52.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552" y="6077527"/>
            <a:ext cx="2021889" cy="25158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1" dur="1000" fill="hold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1000" fill="hold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1" animBg="1" advAuto="0"/>
      <p:bldP spid="179" grpId="2" animBg="1" advAuto="0"/>
      <p:bldP spid="181" grpId="3" animBg="1" advAuto="0"/>
      <p:bldP spid="182" grpId="4" animBg="1" advAuto="0"/>
      <p:bldP spid="182" grpId="6" animBg="1" advAuto="0"/>
      <p:bldP spid="183" grpId="5" animBg="1" advAuto="0"/>
      <p:bldP spid="183" grpId="7" animBg="1" advAuto="0"/>
      <p:bldP spid="184" grpId="8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resentation Title"/>
          <p:cNvSpPr txBox="1"/>
          <p:nvPr/>
        </p:nvSpPr>
        <p:spPr>
          <a:xfrm>
            <a:off x="437283" y="425599"/>
            <a:ext cx="10957695" cy="103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b">
            <a:normAutofit/>
          </a:bodyPr>
          <a:lstStyle>
            <a:lvl1pPr algn="l">
              <a:lnSpc>
                <a:spcPct val="80000"/>
              </a:lnSpc>
              <a:defRPr sz="6000" spc="-2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System Overview</a:t>
            </a:r>
          </a:p>
        </p:txBody>
      </p:sp>
      <p:sp>
        <p:nvSpPr>
          <p:cNvPr id="187" name="Straight Connector 11"/>
          <p:cNvSpPr/>
          <p:nvPr/>
        </p:nvSpPr>
        <p:spPr>
          <a:xfrm>
            <a:off x="437283" y="1629816"/>
            <a:ext cx="9652582" cy="11909"/>
          </a:xfrm>
          <a:prstGeom prst="line">
            <a:avLst/>
          </a:prstGeom>
          <a:ln w="76200">
            <a:solidFill>
              <a:srgbClr val="FFC000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8" name="Man"/>
          <p:cNvSpPr/>
          <p:nvPr/>
        </p:nvSpPr>
        <p:spPr>
          <a:xfrm>
            <a:off x="6079557" y="5467735"/>
            <a:ext cx="522430" cy="1348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02" extrusionOk="0">
                <a:moveTo>
                  <a:pt x="10246" y="10"/>
                </a:moveTo>
                <a:cubicBezTo>
                  <a:pt x="9651" y="39"/>
                  <a:pt x="9052" y="142"/>
                  <a:pt x="8490" y="331"/>
                </a:cubicBezTo>
                <a:cubicBezTo>
                  <a:pt x="7409" y="697"/>
                  <a:pt x="7827" y="1471"/>
                  <a:pt x="7827" y="1471"/>
                </a:cubicBezTo>
                <a:cubicBezTo>
                  <a:pt x="7827" y="1471"/>
                  <a:pt x="7467" y="1472"/>
                  <a:pt x="7689" y="1837"/>
                </a:cubicBezTo>
                <a:cubicBezTo>
                  <a:pt x="7827" y="2069"/>
                  <a:pt x="7730" y="2122"/>
                  <a:pt x="8174" y="2197"/>
                </a:cubicBezTo>
                <a:cubicBezTo>
                  <a:pt x="8285" y="2477"/>
                  <a:pt x="8629" y="2493"/>
                  <a:pt x="8629" y="2983"/>
                </a:cubicBezTo>
                <a:cubicBezTo>
                  <a:pt x="8629" y="2988"/>
                  <a:pt x="8355" y="2978"/>
                  <a:pt x="8161" y="3134"/>
                </a:cubicBezTo>
                <a:cubicBezTo>
                  <a:pt x="8106" y="3177"/>
                  <a:pt x="8049" y="3322"/>
                  <a:pt x="7827" y="3359"/>
                </a:cubicBezTo>
                <a:cubicBezTo>
                  <a:pt x="6842" y="3542"/>
                  <a:pt x="4636" y="3731"/>
                  <a:pt x="4095" y="3941"/>
                </a:cubicBezTo>
                <a:cubicBezTo>
                  <a:pt x="3332" y="4237"/>
                  <a:pt x="185" y="6557"/>
                  <a:pt x="185" y="6783"/>
                </a:cubicBezTo>
                <a:cubicBezTo>
                  <a:pt x="185" y="7133"/>
                  <a:pt x="112" y="7369"/>
                  <a:pt x="306" y="7546"/>
                </a:cubicBezTo>
                <a:cubicBezTo>
                  <a:pt x="1138" y="8300"/>
                  <a:pt x="2140" y="9548"/>
                  <a:pt x="3388" y="10139"/>
                </a:cubicBezTo>
                <a:cubicBezTo>
                  <a:pt x="3555" y="10220"/>
                  <a:pt x="3874" y="10313"/>
                  <a:pt x="4290" y="10366"/>
                </a:cubicBezTo>
                <a:cubicBezTo>
                  <a:pt x="4706" y="10420"/>
                  <a:pt x="5414" y="10539"/>
                  <a:pt x="5400" y="10636"/>
                </a:cubicBezTo>
                <a:cubicBezTo>
                  <a:pt x="5261" y="11507"/>
                  <a:pt x="4984" y="13595"/>
                  <a:pt x="4775" y="14591"/>
                </a:cubicBezTo>
                <a:cubicBezTo>
                  <a:pt x="4637" y="15242"/>
                  <a:pt x="4526" y="15984"/>
                  <a:pt x="4429" y="16447"/>
                </a:cubicBezTo>
                <a:cubicBezTo>
                  <a:pt x="4262" y="17244"/>
                  <a:pt x="4221" y="18180"/>
                  <a:pt x="3666" y="19165"/>
                </a:cubicBezTo>
                <a:cubicBezTo>
                  <a:pt x="3416" y="19617"/>
                  <a:pt x="2972" y="20214"/>
                  <a:pt x="3250" y="20214"/>
                </a:cubicBezTo>
                <a:cubicBezTo>
                  <a:pt x="2833" y="20612"/>
                  <a:pt x="1236" y="20827"/>
                  <a:pt x="432" y="20913"/>
                </a:cubicBezTo>
                <a:cubicBezTo>
                  <a:pt x="154" y="20940"/>
                  <a:pt x="-25" y="21043"/>
                  <a:pt x="3" y="21156"/>
                </a:cubicBezTo>
                <a:lnTo>
                  <a:pt x="29" y="21225"/>
                </a:lnTo>
                <a:cubicBezTo>
                  <a:pt x="43" y="21311"/>
                  <a:pt x="324" y="21344"/>
                  <a:pt x="393" y="21344"/>
                </a:cubicBezTo>
                <a:cubicBezTo>
                  <a:pt x="837" y="21376"/>
                  <a:pt x="2207" y="21461"/>
                  <a:pt x="3206" y="21305"/>
                </a:cubicBezTo>
                <a:cubicBezTo>
                  <a:pt x="4371" y="21128"/>
                  <a:pt x="5857" y="21247"/>
                  <a:pt x="7008" y="21188"/>
                </a:cubicBezTo>
                <a:cubicBezTo>
                  <a:pt x="7355" y="21171"/>
                  <a:pt x="7398" y="20692"/>
                  <a:pt x="7259" y="20471"/>
                </a:cubicBezTo>
                <a:cubicBezTo>
                  <a:pt x="7218" y="20407"/>
                  <a:pt x="7134" y="20375"/>
                  <a:pt x="7134" y="20375"/>
                </a:cubicBezTo>
                <a:lnTo>
                  <a:pt x="7190" y="20412"/>
                </a:lnTo>
                <a:cubicBezTo>
                  <a:pt x="7773" y="20434"/>
                  <a:pt x="8367" y="17905"/>
                  <a:pt x="8742" y="15860"/>
                </a:cubicBezTo>
                <a:cubicBezTo>
                  <a:pt x="8908" y="14999"/>
                  <a:pt x="10033" y="13116"/>
                  <a:pt x="10394" y="12497"/>
                </a:cubicBezTo>
                <a:cubicBezTo>
                  <a:pt x="10421" y="12443"/>
                  <a:pt x="10630" y="12443"/>
                  <a:pt x="10658" y="12497"/>
                </a:cubicBezTo>
                <a:cubicBezTo>
                  <a:pt x="10880" y="12987"/>
                  <a:pt x="11168" y="14031"/>
                  <a:pt x="11473" y="14757"/>
                </a:cubicBezTo>
                <a:cubicBezTo>
                  <a:pt x="11542" y="14924"/>
                  <a:pt x="11753" y="15564"/>
                  <a:pt x="11781" y="15968"/>
                </a:cubicBezTo>
                <a:cubicBezTo>
                  <a:pt x="11892" y="17206"/>
                  <a:pt x="11572" y="19842"/>
                  <a:pt x="12002" y="20175"/>
                </a:cubicBezTo>
                <a:cubicBezTo>
                  <a:pt x="12002" y="20175"/>
                  <a:pt x="11906" y="20682"/>
                  <a:pt x="11490" y="21053"/>
                </a:cubicBezTo>
                <a:cubicBezTo>
                  <a:pt x="10908" y="21575"/>
                  <a:pt x="13763" y="21580"/>
                  <a:pt x="14568" y="21381"/>
                </a:cubicBezTo>
                <a:cubicBezTo>
                  <a:pt x="15608" y="21128"/>
                  <a:pt x="14986" y="20682"/>
                  <a:pt x="15028" y="20488"/>
                </a:cubicBezTo>
                <a:cubicBezTo>
                  <a:pt x="15125" y="20316"/>
                  <a:pt x="15333" y="20316"/>
                  <a:pt x="15444" y="19950"/>
                </a:cubicBezTo>
                <a:cubicBezTo>
                  <a:pt x="15763" y="18841"/>
                  <a:pt x="15485" y="17442"/>
                  <a:pt x="15513" y="16318"/>
                </a:cubicBezTo>
                <a:cubicBezTo>
                  <a:pt x="15527" y="15946"/>
                  <a:pt x="15886" y="15230"/>
                  <a:pt x="15886" y="14229"/>
                </a:cubicBezTo>
                <a:cubicBezTo>
                  <a:pt x="15886" y="13223"/>
                  <a:pt x="15888" y="12330"/>
                  <a:pt x="15721" y="11431"/>
                </a:cubicBezTo>
                <a:cubicBezTo>
                  <a:pt x="15610" y="10839"/>
                  <a:pt x="16110" y="10802"/>
                  <a:pt x="15652" y="10044"/>
                </a:cubicBezTo>
                <a:cubicBezTo>
                  <a:pt x="17247" y="10108"/>
                  <a:pt x="17453" y="10054"/>
                  <a:pt x="17967" y="9801"/>
                </a:cubicBezTo>
                <a:cubicBezTo>
                  <a:pt x="19312" y="9123"/>
                  <a:pt x="20798" y="7585"/>
                  <a:pt x="21062" y="7321"/>
                </a:cubicBezTo>
                <a:cubicBezTo>
                  <a:pt x="21575" y="7278"/>
                  <a:pt x="21546" y="6846"/>
                  <a:pt x="21296" y="6534"/>
                </a:cubicBezTo>
                <a:cubicBezTo>
                  <a:pt x="21226" y="6453"/>
                  <a:pt x="20909" y="6465"/>
                  <a:pt x="20854" y="6384"/>
                </a:cubicBezTo>
                <a:cubicBezTo>
                  <a:pt x="20424" y="5755"/>
                  <a:pt x="17691" y="4302"/>
                  <a:pt x="17247" y="3990"/>
                </a:cubicBezTo>
                <a:cubicBezTo>
                  <a:pt x="16859" y="3715"/>
                  <a:pt x="14264" y="3516"/>
                  <a:pt x="13376" y="3381"/>
                </a:cubicBezTo>
                <a:cubicBezTo>
                  <a:pt x="13237" y="3360"/>
                  <a:pt x="13085" y="3300"/>
                  <a:pt x="13029" y="3247"/>
                </a:cubicBezTo>
                <a:cubicBezTo>
                  <a:pt x="13001" y="3225"/>
                  <a:pt x="12988" y="3204"/>
                  <a:pt x="12960" y="3183"/>
                </a:cubicBezTo>
                <a:cubicBezTo>
                  <a:pt x="12724" y="2984"/>
                  <a:pt x="12392" y="2989"/>
                  <a:pt x="12392" y="2989"/>
                </a:cubicBezTo>
                <a:cubicBezTo>
                  <a:pt x="12350" y="2839"/>
                  <a:pt x="12319" y="2714"/>
                  <a:pt x="12444" y="2628"/>
                </a:cubicBezTo>
                <a:cubicBezTo>
                  <a:pt x="12610" y="2504"/>
                  <a:pt x="12750" y="2364"/>
                  <a:pt x="12847" y="2219"/>
                </a:cubicBezTo>
                <a:cubicBezTo>
                  <a:pt x="13041" y="2203"/>
                  <a:pt x="13196" y="2213"/>
                  <a:pt x="13376" y="1933"/>
                </a:cubicBezTo>
                <a:cubicBezTo>
                  <a:pt x="13445" y="1810"/>
                  <a:pt x="13748" y="1482"/>
                  <a:pt x="13276" y="1471"/>
                </a:cubicBezTo>
                <a:cubicBezTo>
                  <a:pt x="13373" y="1245"/>
                  <a:pt x="13679" y="444"/>
                  <a:pt x="12500" y="272"/>
                </a:cubicBezTo>
                <a:cubicBezTo>
                  <a:pt x="12154" y="223"/>
                  <a:pt x="12141" y="153"/>
                  <a:pt x="11989" y="126"/>
                </a:cubicBezTo>
                <a:cubicBezTo>
                  <a:pt x="11434" y="23"/>
                  <a:pt x="10841" y="-20"/>
                  <a:pt x="10246" y="10"/>
                </a:cubicBezTo>
                <a:close/>
                <a:moveTo>
                  <a:pt x="16042" y="6038"/>
                </a:moveTo>
                <a:cubicBezTo>
                  <a:pt x="16175" y="6060"/>
                  <a:pt x="16316" y="6123"/>
                  <a:pt x="16371" y="6147"/>
                </a:cubicBezTo>
                <a:cubicBezTo>
                  <a:pt x="17342" y="6567"/>
                  <a:pt x="18104" y="6825"/>
                  <a:pt x="18201" y="6955"/>
                </a:cubicBezTo>
                <a:cubicBezTo>
                  <a:pt x="18270" y="7186"/>
                  <a:pt x="18326" y="7449"/>
                  <a:pt x="18326" y="7449"/>
                </a:cubicBezTo>
                <a:cubicBezTo>
                  <a:pt x="18326" y="7449"/>
                  <a:pt x="17454" y="9005"/>
                  <a:pt x="17052" y="9124"/>
                </a:cubicBezTo>
                <a:cubicBezTo>
                  <a:pt x="16802" y="9205"/>
                  <a:pt x="15790" y="8946"/>
                  <a:pt x="15236" y="8972"/>
                </a:cubicBezTo>
                <a:cubicBezTo>
                  <a:pt x="15236" y="8703"/>
                  <a:pt x="15249" y="8450"/>
                  <a:pt x="15305" y="7950"/>
                </a:cubicBezTo>
                <a:cubicBezTo>
                  <a:pt x="15374" y="7347"/>
                  <a:pt x="15692" y="6443"/>
                  <a:pt x="15747" y="6174"/>
                </a:cubicBezTo>
                <a:cubicBezTo>
                  <a:pt x="15782" y="6034"/>
                  <a:pt x="15908" y="6016"/>
                  <a:pt x="16042" y="6038"/>
                </a:cubicBezTo>
                <a:close/>
                <a:moveTo>
                  <a:pt x="5001" y="6053"/>
                </a:moveTo>
                <a:cubicBezTo>
                  <a:pt x="5137" y="6043"/>
                  <a:pt x="5286" y="6074"/>
                  <a:pt x="5317" y="6131"/>
                </a:cubicBezTo>
                <a:cubicBezTo>
                  <a:pt x="5456" y="6389"/>
                  <a:pt x="5454" y="6740"/>
                  <a:pt x="5551" y="7133"/>
                </a:cubicBezTo>
                <a:cubicBezTo>
                  <a:pt x="5704" y="7752"/>
                  <a:pt x="5968" y="8369"/>
                  <a:pt x="5898" y="8735"/>
                </a:cubicBezTo>
                <a:cubicBezTo>
                  <a:pt x="5870" y="8918"/>
                  <a:pt x="5912" y="9091"/>
                  <a:pt x="5898" y="9107"/>
                </a:cubicBezTo>
                <a:cubicBezTo>
                  <a:pt x="5898" y="9107"/>
                  <a:pt x="5413" y="9295"/>
                  <a:pt x="5205" y="9322"/>
                </a:cubicBezTo>
                <a:cubicBezTo>
                  <a:pt x="4899" y="9355"/>
                  <a:pt x="4593" y="9462"/>
                  <a:pt x="4537" y="9430"/>
                </a:cubicBezTo>
                <a:cubicBezTo>
                  <a:pt x="4149" y="9150"/>
                  <a:pt x="3152" y="7622"/>
                  <a:pt x="3042" y="7385"/>
                </a:cubicBezTo>
                <a:cubicBezTo>
                  <a:pt x="3097" y="7251"/>
                  <a:pt x="3139" y="7062"/>
                  <a:pt x="3167" y="6965"/>
                </a:cubicBezTo>
                <a:cubicBezTo>
                  <a:pt x="3181" y="6922"/>
                  <a:pt x="3206" y="6884"/>
                  <a:pt x="3276" y="6852"/>
                </a:cubicBezTo>
                <a:cubicBezTo>
                  <a:pt x="3539" y="6701"/>
                  <a:pt x="4330" y="6260"/>
                  <a:pt x="4871" y="6077"/>
                </a:cubicBezTo>
                <a:cubicBezTo>
                  <a:pt x="4909" y="6063"/>
                  <a:pt x="4955" y="6057"/>
                  <a:pt x="5001" y="6053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27092" tIns="27092" rIns="27092" bIns="27092" anchor="ctr"/>
          <a:lstStyle/>
          <a:p>
            <a:endParaRPr/>
          </a:p>
        </p:txBody>
      </p:sp>
      <p:sp>
        <p:nvSpPr>
          <p:cNvPr id="189" name="Rectangle"/>
          <p:cNvSpPr/>
          <p:nvPr/>
        </p:nvSpPr>
        <p:spPr>
          <a:xfrm>
            <a:off x="4613530" y="4532575"/>
            <a:ext cx="3454485" cy="2482456"/>
          </a:xfrm>
          <a:prstGeom prst="rect">
            <a:avLst/>
          </a:prstGeom>
          <a:ln w="38100">
            <a:solidFill>
              <a:srgbClr val="FFFFFF"/>
            </a:solidFill>
            <a:prstDash val="sysDot"/>
            <a:miter lim="400000"/>
          </a:ln>
        </p:spPr>
        <p:txBody>
          <a:bodyPr lIns="27092" tIns="27092" rIns="27092" bIns="27092" anchor="ctr"/>
          <a:lstStyle/>
          <a:p>
            <a:endParaRPr/>
          </a:p>
        </p:txBody>
      </p:sp>
      <p:sp>
        <p:nvSpPr>
          <p:cNvPr id="190" name="Rectangle"/>
          <p:cNvSpPr/>
          <p:nvPr/>
        </p:nvSpPr>
        <p:spPr>
          <a:xfrm>
            <a:off x="9003134" y="2726359"/>
            <a:ext cx="2540976" cy="2290624"/>
          </a:xfrm>
          <a:prstGeom prst="rect">
            <a:avLst/>
          </a:prstGeom>
          <a:ln w="38100">
            <a:solidFill>
              <a:srgbClr val="FFFFFF"/>
            </a:solidFill>
            <a:prstDash val="sysDot"/>
            <a:miter lim="400000"/>
          </a:ln>
        </p:spPr>
        <p:txBody>
          <a:bodyPr lIns="27092" tIns="27092" rIns="27092" bIns="27092" anchor="ctr"/>
          <a:lstStyle/>
          <a:p>
            <a:endParaRPr/>
          </a:p>
        </p:txBody>
      </p:sp>
      <p:sp>
        <p:nvSpPr>
          <p:cNvPr id="191" name="Rectangle"/>
          <p:cNvSpPr/>
          <p:nvPr/>
        </p:nvSpPr>
        <p:spPr>
          <a:xfrm>
            <a:off x="9003134" y="5870746"/>
            <a:ext cx="2540976" cy="2290625"/>
          </a:xfrm>
          <a:prstGeom prst="rect">
            <a:avLst/>
          </a:prstGeom>
          <a:ln w="38100">
            <a:solidFill>
              <a:srgbClr val="FFFFFF"/>
            </a:solidFill>
            <a:prstDash val="sysDot"/>
            <a:miter lim="400000"/>
          </a:ln>
        </p:spPr>
        <p:txBody>
          <a:bodyPr lIns="27092" tIns="27092" rIns="27092" bIns="27092" anchor="ctr"/>
          <a:lstStyle/>
          <a:p>
            <a:endParaRPr/>
          </a:p>
        </p:txBody>
      </p:sp>
      <p:sp>
        <p:nvSpPr>
          <p:cNvPr id="192" name="Rectangle"/>
          <p:cNvSpPr/>
          <p:nvPr/>
        </p:nvSpPr>
        <p:spPr>
          <a:xfrm>
            <a:off x="782190" y="4541874"/>
            <a:ext cx="2540976" cy="2463858"/>
          </a:xfrm>
          <a:prstGeom prst="rect">
            <a:avLst/>
          </a:prstGeom>
          <a:ln w="38100">
            <a:solidFill>
              <a:srgbClr val="FFFFFF"/>
            </a:solidFill>
            <a:prstDash val="sysDot"/>
            <a:miter lim="400000"/>
          </a:ln>
        </p:spPr>
        <p:txBody>
          <a:bodyPr lIns="27092" tIns="27092" rIns="27092" bIns="27092" anchor="ctr"/>
          <a:lstStyle/>
          <a:p>
            <a:endParaRPr/>
          </a:p>
        </p:txBody>
      </p:sp>
      <p:sp>
        <p:nvSpPr>
          <p:cNvPr id="193" name="Different Scenes"/>
          <p:cNvSpPr txBox="1"/>
          <p:nvPr/>
        </p:nvSpPr>
        <p:spPr>
          <a:xfrm>
            <a:off x="6792209" y="329665"/>
            <a:ext cx="4331090" cy="69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7092" tIns="27092" rIns="27092" bIns="27092" anchor="ctr">
            <a:sp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t>Different Scenes </a:t>
            </a:r>
          </a:p>
        </p:txBody>
      </p:sp>
      <p:sp>
        <p:nvSpPr>
          <p:cNvPr id="194" name="Carrier Room"/>
          <p:cNvSpPr txBox="1"/>
          <p:nvPr/>
        </p:nvSpPr>
        <p:spPr>
          <a:xfrm>
            <a:off x="5471783" y="4849516"/>
            <a:ext cx="1737979" cy="389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7092" tIns="27092" rIns="27092" bIns="27092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Carrier Room</a:t>
            </a:r>
          </a:p>
        </p:txBody>
      </p:sp>
      <p:sp>
        <p:nvSpPr>
          <p:cNvPr id="195" name="Basketball"/>
          <p:cNvSpPr txBox="1"/>
          <p:nvPr/>
        </p:nvSpPr>
        <p:spPr>
          <a:xfrm>
            <a:off x="9588199" y="3516180"/>
            <a:ext cx="1370846" cy="389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7092" tIns="27092" rIns="27092" bIns="27092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Basketball</a:t>
            </a:r>
          </a:p>
        </p:txBody>
      </p:sp>
      <p:sp>
        <p:nvSpPr>
          <p:cNvPr id="196" name="Shooting"/>
          <p:cNvSpPr txBox="1"/>
          <p:nvPr/>
        </p:nvSpPr>
        <p:spPr>
          <a:xfrm>
            <a:off x="9678724" y="6821427"/>
            <a:ext cx="1189796" cy="389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7092" tIns="27092" rIns="27092" bIns="27092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Shooting</a:t>
            </a:r>
          </a:p>
        </p:txBody>
      </p:sp>
      <p:sp>
        <p:nvSpPr>
          <p:cNvPr id="197" name="Island"/>
          <p:cNvSpPr txBox="1"/>
          <p:nvPr/>
        </p:nvSpPr>
        <p:spPr>
          <a:xfrm>
            <a:off x="1510564" y="5455035"/>
            <a:ext cx="812047" cy="389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7092" tIns="27092" rIns="27092" bIns="27092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Island</a:t>
            </a:r>
          </a:p>
        </p:txBody>
      </p:sp>
      <p:sp>
        <p:nvSpPr>
          <p:cNvPr id="198" name="Line"/>
          <p:cNvSpPr/>
          <p:nvPr/>
        </p:nvSpPr>
        <p:spPr>
          <a:xfrm flipV="1">
            <a:off x="8053943" y="3685105"/>
            <a:ext cx="903811" cy="199271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9" name="Line"/>
          <p:cNvSpPr/>
          <p:nvPr/>
        </p:nvSpPr>
        <p:spPr>
          <a:xfrm>
            <a:off x="8065941" y="5953780"/>
            <a:ext cx="879815" cy="120400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0" name="Line"/>
          <p:cNvSpPr/>
          <p:nvPr/>
        </p:nvSpPr>
        <p:spPr>
          <a:xfrm flipV="1">
            <a:off x="3429078" y="5773802"/>
            <a:ext cx="1078539" cy="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resentation Title"/>
          <p:cNvSpPr txBox="1"/>
          <p:nvPr/>
        </p:nvSpPr>
        <p:spPr>
          <a:xfrm>
            <a:off x="437283" y="425599"/>
            <a:ext cx="10957695" cy="103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b">
            <a:normAutofit/>
          </a:bodyPr>
          <a:lstStyle>
            <a:lvl1pPr algn="l">
              <a:lnSpc>
                <a:spcPct val="80000"/>
              </a:lnSpc>
              <a:defRPr sz="6000" spc="-2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System implementation</a:t>
            </a:r>
          </a:p>
        </p:txBody>
      </p:sp>
      <p:sp>
        <p:nvSpPr>
          <p:cNvPr id="203" name="Straight Connector 11"/>
          <p:cNvSpPr/>
          <p:nvPr/>
        </p:nvSpPr>
        <p:spPr>
          <a:xfrm>
            <a:off x="437283" y="1629816"/>
            <a:ext cx="9652582" cy="11909"/>
          </a:xfrm>
          <a:prstGeom prst="line">
            <a:avLst/>
          </a:prstGeom>
          <a:ln w="76200">
            <a:solidFill>
              <a:srgbClr val="FFC000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4" name="3D World"/>
          <p:cNvSpPr/>
          <p:nvPr/>
        </p:nvSpPr>
        <p:spPr>
          <a:xfrm>
            <a:off x="1241917" y="2333663"/>
            <a:ext cx="10520966" cy="6485635"/>
          </a:xfrm>
          <a:prstGeom prst="roundRect">
            <a:avLst>
              <a:gd name="adj" fmla="val 2937"/>
            </a:avLst>
          </a:prstGeom>
          <a:ln w="38100">
            <a:solidFill>
              <a:srgbClr val="FFFFFF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/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t>3D World</a:t>
            </a:r>
          </a:p>
        </p:txBody>
      </p:sp>
      <p:sp>
        <p:nvSpPr>
          <p:cNvPr id="205" name="Script"/>
          <p:cNvSpPr/>
          <p:nvPr/>
        </p:nvSpPr>
        <p:spPr>
          <a:xfrm>
            <a:off x="4773826" y="4053941"/>
            <a:ext cx="1554166" cy="2012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</a:path>
            </a:pathLst>
          </a:custGeom>
          <a:solidFill>
            <a:schemeClr val="accent4"/>
          </a:solidFill>
          <a:ln w="25400">
            <a:solidFill>
              <a:schemeClr val="accent5">
                <a:lumOff val="17352"/>
              </a:schemeClr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ctr"/>
          <a:lstStyle>
            <a:lvl1pPr>
              <a:defRPr sz="2600" b="1">
                <a:solidFill>
                  <a:srgbClr val="000000"/>
                </a:solidFill>
              </a:defRPr>
            </a:lvl1pPr>
          </a:lstStyle>
          <a:p>
            <a:r>
              <a:t>Script</a:t>
            </a:r>
          </a:p>
        </p:txBody>
      </p:sp>
      <p:sp>
        <p:nvSpPr>
          <p:cNvPr id="206" name="Physics"/>
          <p:cNvSpPr/>
          <p:nvPr/>
        </p:nvSpPr>
        <p:spPr>
          <a:xfrm>
            <a:off x="1630511" y="3706363"/>
            <a:ext cx="3723557" cy="3740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7" h="21560" extrusionOk="0">
                <a:moveTo>
                  <a:pt x="11016" y="5"/>
                </a:moveTo>
                <a:cubicBezTo>
                  <a:pt x="10970" y="17"/>
                  <a:pt x="10930" y="54"/>
                  <a:pt x="10916" y="107"/>
                </a:cubicBezTo>
                <a:lnTo>
                  <a:pt x="7656" y="11727"/>
                </a:lnTo>
                <a:cubicBezTo>
                  <a:pt x="7629" y="11824"/>
                  <a:pt x="7708" y="11918"/>
                  <a:pt x="7808" y="11909"/>
                </a:cubicBezTo>
                <a:lnTo>
                  <a:pt x="21388" y="10581"/>
                </a:lnTo>
                <a:cubicBezTo>
                  <a:pt x="21508" y="10570"/>
                  <a:pt x="21561" y="10424"/>
                  <a:pt x="21475" y="10339"/>
                </a:cubicBezTo>
                <a:lnTo>
                  <a:pt x="11155" y="43"/>
                </a:lnTo>
                <a:cubicBezTo>
                  <a:pt x="11116" y="4"/>
                  <a:pt x="11062" y="-7"/>
                  <a:pt x="11016" y="5"/>
                </a:cubicBezTo>
                <a:close/>
                <a:moveTo>
                  <a:pt x="10309" y="158"/>
                </a:moveTo>
                <a:cubicBezTo>
                  <a:pt x="10291" y="160"/>
                  <a:pt x="10273" y="167"/>
                  <a:pt x="10259" y="182"/>
                </a:cubicBezTo>
                <a:lnTo>
                  <a:pt x="42" y="10375"/>
                </a:lnTo>
                <a:cubicBezTo>
                  <a:pt x="-39" y="10455"/>
                  <a:pt x="4" y="10594"/>
                  <a:pt x="117" y="10615"/>
                </a:cubicBezTo>
                <a:lnTo>
                  <a:pt x="6997" y="11901"/>
                </a:lnTo>
                <a:cubicBezTo>
                  <a:pt x="7070" y="11915"/>
                  <a:pt x="7142" y="11871"/>
                  <a:pt x="7162" y="11800"/>
                </a:cubicBezTo>
                <a:lnTo>
                  <a:pt x="10396" y="262"/>
                </a:lnTo>
                <a:cubicBezTo>
                  <a:pt x="10413" y="201"/>
                  <a:pt x="10361" y="154"/>
                  <a:pt x="10309" y="158"/>
                </a:cubicBezTo>
                <a:close/>
                <a:moveTo>
                  <a:pt x="21247" y="11053"/>
                </a:moveTo>
                <a:lnTo>
                  <a:pt x="7787" y="12368"/>
                </a:lnTo>
                <a:cubicBezTo>
                  <a:pt x="7693" y="12377"/>
                  <a:pt x="7636" y="12471"/>
                  <a:pt x="7667" y="12559"/>
                </a:cubicBezTo>
                <a:lnTo>
                  <a:pt x="10878" y="21465"/>
                </a:lnTo>
                <a:cubicBezTo>
                  <a:pt x="10914" y="21564"/>
                  <a:pt x="11040" y="21593"/>
                  <a:pt x="11114" y="21519"/>
                </a:cubicBezTo>
                <a:lnTo>
                  <a:pt x="21361" y="11297"/>
                </a:lnTo>
                <a:cubicBezTo>
                  <a:pt x="21456" y="11203"/>
                  <a:pt x="21381" y="11041"/>
                  <a:pt x="21247" y="11053"/>
                </a:cubicBezTo>
                <a:close/>
                <a:moveTo>
                  <a:pt x="201" y="11096"/>
                </a:moveTo>
                <a:cubicBezTo>
                  <a:pt x="122" y="11081"/>
                  <a:pt x="71" y="11178"/>
                  <a:pt x="128" y="11235"/>
                </a:cubicBezTo>
                <a:lnTo>
                  <a:pt x="10137" y="21218"/>
                </a:lnTo>
                <a:cubicBezTo>
                  <a:pt x="10199" y="21280"/>
                  <a:pt x="10303" y="21215"/>
                  <a:pt x="10273" y="21132"/>
                </a:cubicBezTo>
                <a:lnTo>
                  <a:pt x="7147" y="12464"/>
                </a:lnTo>
                <a:cubicBezTo>
                  <a:pt x="7130" y="12417"/>
                  <a:pt x="7088" y="12383"/>
                  <a:pt x="7038" y="12374"/>
                </a:cubicBezTo>
                <a:lnTo>
                  <a:pt x="201" y="11096"/>
                </a:lnTo>
                <a:close/>
              </a:path>
            </a:pathLst>
          </a:custGeom>
          <a:solidFill>
            <a:schemeClr val="accent4"/>
          </a:solidFill>
          <a:ln w="25400">
            <a:solidFill>
              <a:schemeClr val="accent5">
                <a:lumOff val="17352"/>
              </a:schemeClr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ctr"/>
          <a:lstStyle>
            <a:lvl1pPr>
              <a:defRPr sz="2600" b="1">
                <a:solidFill>
                  <a:srgbClr val="000000"/>
                </a:solidFill>
              </a:defRPr>
            </a:lvl1pPr>
          </a:lstStyle>
          <a:p>
            <a:r>
              <a:t>Physics</a:t>
            </a:r>
          </a:p>
        </p:txBody>
      </p:sp>
      <p:sp>
        <p:nvSpPr>
          <p:cNvPr id="207" name="Enable Movement"/>
          <p:cNvSpPr/>
          <p:nvPr/>
        </p:nvSpPr>
        <p:spPr>
          <a:xfrm>
            <a:off x="7426666" y="3279693"/>
            <a:ext cx="3723556" cy="564469"/>
          </a:xfrm>
          <a:prstGeom prst="roundRect">
            <a:avLst>
              <a:gd name="adj" fmla="val 3374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ctr"/>
          <a:lstStyle>
            <a:lvl1pPr algn="l">
              <a:defRPr sz="2200">
                <a:solidFill>
                  <a:srgbClr val="000000"/>
                </a:solidFill>
              </a:defRPr>
            </a:lvl1pPr>
          </a:lstStyle>
          <a:p>
            <a:r>
              <a:t>  Enable Movement </a:t>
            </a:r>
          </a:p>
        </p:txBody>
      </p:sp>
      <p:sp>
        <p:nvSpPr>
          <p:cNvPr id="208" name="{"/>
          <p:cNvSpPr txBox="1"/>
          <p:nvPr/>
        </p:nvSpPr>
        <p:spPr>
          <a:xfrm>
            <a:off x="5958243" y="2557958"/>
            <a:ext cx="1509010" cy="5004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7092" tIns="27092" rIns="27092" bIns="27092" anchor="ctr">
            <a:spAutoFit/>
          </a:bodyPr>
          <a:lstStyle>
            <a:lvl1pPr>
              <a:defRPr sz="34100">
                <a:solidFill>
                  <a:srgbClr val="FFFFFF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{</a:t>
            </a:r>
          </a:p>
        </p:txBody>
      </p:sp>
      <p:sp>
        <p:nvSpPr>
          <p:cNvPr id="209" name="Detect Collision"/>
          <p:cNvSpPr/>
          <p:nvPr/>
        </p:nvSpPr>
        <p:spPr>
          <a:xfrm>
            <a:off x="7426666" y="4572612"/>
            <a:ext cx="3723556" cy="564469"/>
          </a:xfrm>
          <a:prstGeom prst="roundRect">
            <a:avLst>
              <a:gd name="adj" fmla="val 3374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ctr"/>
          <a:lstStyle>
            <a:lvl1pPr algn="l">
              <a:defRPr sz="2200">
                <a:solidFill>
                  <a:srgbClr val="000000"/>
                </a:solidFill>
              </a:defRPr>
            </a:lvl1pPr>
          </a:lstStyle>
          <a:p>
            <a:r>
              <a:t>  Detect Collision</a:t>
            </a:r>
          </a:p>
        </p:txBody>
      </p:sp>
      <p:sp>
        <p:nvSpPr>
          <p:cNvPr id="210" name="Instantiate New Object"/>
          <p:cNvSpPr/>
          <p:nvPr/>
        </p:nvSpPr>
        <p:spPr>
          <a:xfrm>
            <a:off x="7426666" y="5865531"/>
            <a:ext cx="3723556" cy="564469"/>
          </a:xfrm>
          <a:prstGeom prst="roundRect">
            <a:avLst>
              <a:gd name="adj" fmla="val 3374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ctr"/>
          <a:lstStyle>
            <a:lvl1pPr algn="l">
              <a:defRPr sz="2200">
                <a:solidFill>
                  <a:srgbClr val="000000"/>
                </a:solidFill>
              </a:defRPr>
            </a:lvl1pPr>
          </a:lstStyle>
          <a:p>
            <a:r>
              <a:t>  Instantiate New Object</a:t>
            </a:r>
          </a:p>
        </p:txBody>
      </p:sp>
      <p:sp>
        <p:nvSpPr>
          <p:cNvPr id="211" name="Effect (Particle, Audio…)"/>
          <p:cNvSpPr/>
          <p:nvPr/>
        </p:nvSpPr>
        <p:spPr>
          <a:xfrm>
            <a:off x="7426666" y="7052612"/>
            <a:ext cx="3723556" cy="564469"/>
          </a:xfrm>
          <a:prstGeom prst="roundRect">
            <a:avLst>
              <a:gd name="adj" fmla="val 3374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ctr"/>
          <a:lstStyle>
            <a:lvl1pPr algn="l">
              <a:defRPr sz="2200">
                <a:solidFill>
                  <a:srgbClr val="000000"/>
                </a:solidFill>
              </a:defRPr>
            </a:lvl1pPr>
          </a:lstStyle>
          <a:p>
            <a:r>
              <a:t>  Effect (Particle, Audio…)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6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7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8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1" animBg="1" advAuto="0"/>
      <p:bldP spid="205" grpId="3" animBg="1" advAuto="0"/>
      <p:bldP spid="206" grpId="2" animBg="1" advAuto="0"/>
      <p:bldP spid="207" grpId="5" animBg="1" advAuto="0"/>
      <p:bldP spid="208" grpId="4" animBg="1" advAuto="0"/>
      <p:bldP spid="209" grpId="6" animBg="1" advAuto="0"/>
      <p:bldP spid="210" grpId="7" animBg="1" advAuto="0"/>
      <p:bldP spid="211" grpId="8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resentation Title"/>
          <p:cNvSpPr txBox="1"/>
          <p:nvPr/>
        </p:nvSpPr>
        <p:spPr>
          <a:xfrm>
            <a:off x="437283" y="425599"/>
            <a:ext cx="10957695" cy="103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b">
            <a:normAutofit/>
          </a:bodyPr>
          <a:lstStyle>
            <a:lvl1pPr algn="l">
              <a:lnSpc>
                <a:spcPct val="80000"/>
              </a:lnSpc>
              <a:defRPr sz="5500" spc="-183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Basketball Scene Implementation</a:t>
            </a:r>
          </a:p>
        </p:txBody>
      </p:sp>
      <p:sp>
        <p:nvSpPr>
          <p:cNvPr id="214" name="Straight Connector 11"/>
          <p:cNvSpPr/>
          <p:nvPr/>
        </p:nvSpPr>
        <p:spPr>
          <a:xfrm>
            <a:off x="437283" y="1629816"/>
            <a:ext cx="9652582" cy="11909"/>
          </a:xfrm>
          <a:prstGeom prst="line">
            <a:avLst/>
          </a:prstGeom>
          <a:ln w="76200">
            <a:solidFill>
              <a:srgbClr val="FFC000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6" name="Presentation Title"/>
          <p:cNvSpPr txBox="1"/>
          <p:nvPr/>
        </p:nvSpPr>
        <p:spPr>
          <a:xfrm>
            <a:off x="857115" y="7352648"/>
            <a:ext cx="11290569" cy="127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b">
            <a:normAutofit/>
          </a:bodyPr>
          <a:lstStyle>
            <a:lvl1pPr algn="l">
              <a:lnSpc>
                <a:spcPct val="80000"/>
              </a:lnSpc>
              <a:defRPr sz="5500" spc="-183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lang="en-US" altLang="zh-CN" sz="3600" dirty="0"/>
              <a:t>In this game, you can left-click to throw the basketball.  I set a score area in the hoop, which can detect the ball flying into it.  </a:t>
            </a:r>
            <a:endParaRPr lang="zh-CN" alt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6157DA-26ED-E1BE-B657-CC76E1711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561" y="1999451"/>
            <a:ext cx="7591304" cy="46386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resentation Title"/>
          <p:cNvSpPr txBox="1"/>
          <p:nvPr/>
        </p:nvSpPr>
        <p:spPr>
          <a:xfrm>
            <a:off x="437283" y="425599"/>
            <a:ext cx="10957695" cy="103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b">
            <a:normAutofit/>
          </a:bodyPr>
          <a:lstStyle>
            <a:lvl1pPr algn="l">
              <a:lnSpc>
                <a:spcPct val="80000"/>
              </a:lnSpc>
              <a:defRPr sz="5500" spc="-183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Basketball Scene Implementation</a:t>
            </a:r>
          </a:p>
        </p:txBody>
      </p:sp>
      <p:sp>
        <p:nvSpPr>
          <p:cNvPr id="214" name="Straight Connector 11"/>
          <p:cNvSpPr/>
          <p:nvPr/>
        </p:nvSpPr>
        <p:spPr>
          <a:xfrm>
            <a:off x="437283" y="1629816"/>
            <a:ext cx="9652582" cy="11909"/>
          </a:xfrm>
          <a:prstGeom prst="line">
            <a:avLst/>
          </a:prstGeom>
          <a:ln w="76200">
            <a:solidFill>
              <a:srgbClr val="FFC000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6" name="Presentation Title"/>
          <p:cNvSpPr txBox="1"/>
          <p:nvPr/>
        </p:nvSpPr>
        <p:spPr>
          <a:xfrm>
            <a:off x="1246860" y="7525822"/>
            <a:ext cx="10511080" cy="1570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b">
            <a:normAutofit/>
          </a:bodyPr>
          <a:lstStyle>
            <a:lvl1pPr algn="l">
              <a:lnSpc>
                <a:spcPct val="80000"/>
              </a:lnSpc>
              <a:defRPr sz="5500" spc="-183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lang="en-US" altLang="zh-CN" sz="3600" dirty="0"/>
              <a:t>So, you can throw the basketball again and again until the ball hit the score area, then you can see the particle system effect and congratulation text.</a:t>
            </a:r>
            <a:endParaRPr lang="zh-CN" altLang="en-US" sz="3600" dirty="0"/>
          </a:p>
        </p:txBody>
      </p:sp>
      <p:pic>
        <p:nvPicPr>
          <p:cNvPr id="2" name="WechatIMG494.png" descr="WechatIMG494.png">
            <a:extLst>
              <a:ext uri="{FF2B5EF4-FFF2-40B4-BE49-F238E27FC236}">
                <a16:creationId xmlns:a16="http://schemas.microsoft.com/office/drawing/2014/main" id="{173A515C-53B4-0F0A-A097-29131FC2A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122" y="1945311"/>
            <a:ext cx="9006826" cy="52769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390627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resentation Title"/>
          <p:cNvSpPr txBox="1"/>
          <p:nvPr/>
        </p:nvSpPr>
        <p:spPr>
          <a:xfrm>
            <a:off x="437283" y="425599"/>
            <a:ext cx="10957695" cy="103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b">
            <a:normAutofit/>
          </a:bodyPr>
          <a:lstStyle>
            <a:lvl1pPr algn="l">
              <a:lnSpc>
                <a:spcPct val="80000"/>
              </a:lnSpc>
              <a:defRPr sz="5500" spc="-183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Basketball Scene Implementation</a:t>
            </a:r>
          </a:p>
        </p:txBody>
      </p:sp>
      <p:sp>
        <p:nvSpPr>
          <p:cNvPr id="214" name="Straight Connector 11"/>
          <p:cNvSpPr/>
          <p:nvPr/>
        </p:nvSpPr>
        <p:spPr>
          <a:xfrm>
            <a:off x="437283" y="1629816"/>
            <a:ext cx="9652582" cy="11909"/>
          </a:xfrm>
          <a:prstGeom prst="line">
            <a:avLst/>
          </a:prstGeom>
          <a:ln w="76200">
            <a:solidFill>
              <a:srgbClr val="FFC000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6" name="Presentation Title"/>
          <p:cNvSpPr txBox="1"/>
          <p:nvPr/>
        </p:nvSpPr>
        <p:spPr>
          <a:xfrm>
            <a:off x="1468514" y="7568052"/>
            <a:ext cx="9926464" cy="1535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b">
            <a:normAutofit/>
          </a:bodyPr>
          <a:lstStyle>
            <a:lvl1pPr algn="l">
              <a:lnSpc>
                <a:spcPct val="80000"/>
              </a:lnSpc>
              <a:defRPr sz="5500" spc="-183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lang="en-US" altLang="zh-CN" sz="3600" dirty="0"/>
              <a:t>After 5 seconds, it returns to the menu, then you can choose to start a new round or return to the starting room.</a:t>
            </a:r>
            <a:endParaRPr lang="zh-CN" alt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7980F-8CC5-F9A6-2149-789776008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17" y="2049203"/>
            <a:ext cx="9533965" cy="533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4705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resentation Title"/>
          <p:cNvSpPr txBox="1"/>
          <p:nvPr/>
        </p:nvSpPr>
        <p:spPr>
          <a:xfrm>
            <a:off x="437283" y="425599"/>
            <a:ext cx="10957695" cy="103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2" tIns="27092" rIns="27092" bIns="27092" anchor="b">
            <a:normAutofit/>
          </a:bodyPr>
          <a:lstStyle>
            <a:lvl1pPr algn="l">
              <a:lnSpc>
                <a:spcPct val="80000"/>
              </a:lnSpc>
              <a:defRPr sz="5500" spc="-183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dirty="0"/>
              <a:t>Basketball </a:t>
            </a:r>
            <a:r>
              <a:rPr lang="en-US" dirty="0"/>
              <a:t>Demo</a:t>
            </a:r>
            <a:endParaRPr dirty="0"/>
          </a:p>
        </p:txBody>
      </p:sp>
      <p:sp>
        <p:nvSpPr>
          <p:cNvPr id="214" name="Straight Connector 11"/>
          <p:cNvSpPr/>
          <p:nvPr/>
        </p:nvSpPr>
        <p:spPr>
          <a:xfrm>
            <a:off x="437283" y="1629816"/>
            <a:ext cx="9652582" cy="11909"/>
          </a:xfrm>
          <a:prstGeom prst="line">
            <a:avLst/>
          </a:prstGeom>
          <a:ln w="76200">
            <a:solidFill>
              <a:srgbClr val="FFC000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680734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3462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27092" tIns="27092" rIns="27092" bIns="27092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7092" tIns="27092" rIns="27092" bIns="27092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3462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27092" tIns="27092" rIns="27092" bIns="27092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7092" tIns="27092" rIns="27092" bIns="27092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4118</TotalTime>
  <Words>247</Words>
  <Application>Microsoft Macintosh PowerPoint</Application>
  <PresentationFormat>Custom</PresentationFormat>
  <Paragraphs>51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Helvetica Neue</vt:lpstr>
      <vt:lpstr>Helvetica Neue Medium</vt:lpstr>
      <vt:lpstr>Helvetica Neue UltraLight</vt:lpstr>
      <vt:lpstr>Tahoma</vt:lpstr>
      <vt:lpstr>30_BasicColor</vt:lpstr>
      <vt:lpstr>Hallucination 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Hallucination Room</dc:title>
  <cp:lastModifiedBy>Yang, Wenlong</cp:lastModifiedBy>
  <cp:revision>8</cp:revision>
  <dcterms:modified xsi:type="dcterms:W3CDTF">2023-06-20T07:05:41Z</dcterms:modified>
</cp:coreProperties>
</file>